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79"/>
  </p:notesMasterIdLst>
  <p:handoutMasterIdLst>
    <p:handoutMasterId r:id="rId80"/>
  </p:handoutMasterIdLst>
  <p:sldIdLst>
    <p:sldId id="256" r:id="rId2"/>
    <p:sldId id="257" r:id="rId3"/>
    <p:sldId id="258" r:id="rId4"/>
    <p:sldId id="259" r:id="rId5"/>
    <p:sldId id="260" r:id="rId6"/>
    <p:sldId id="261" r:id="rId7"/>
    <p:sldId id="262" r:id="rId8"/>
    <p:sldId id="263" r:id="rId9"/>
    <p:sldId id="278" r:id="rId10"/>
    <p:sldId id="279" r:id="rId11"/>
    <p:sldId id="266" r:id="rId12"/>
    <p:sldId id="280" r:id="rId13"/>
    <p:sldId id="281" r:id="rId14"/>
    <p:sldId id="268" r:id="rId15"/>
    <p:sldId id="283" r:id="rId16"/>
    <p:sldId id="284" r:id="rId17"/>
    <p:sldId id="285" r:id="rId18"/>
    <p:sldId id="286" r:id="rId19"/>
    <p:sldId id="288" r:id="rId20"/>
    <p:sldId id="298" r:id="rId21"/>
    <p:sldId id="289" r:id="rId22"/>
    <p:sldId id="290" r:id="rId23"/>
    <p:sldId id="291" r:id="rId24"/>
    <p:sldId id="293" r:id="rId25"/>
    <p:sldId id="292" r:id="rId26"/>
    <p:sldId id="295" r:id="rId27"/>
    <p:sldId id="296" r:id="rId28"/>
    <p:sldId id="297" r:id="rId29"/>
    <p:sldId id="301" r:id="rId30"/>
    <p:sldId id="302" r:id="rId31"/>
    <p:sldId id="303" r:id="rId32"/>
    <p:sldId id="304" r:id="rId33"/>
    <p:sldId id="305" r:id="rId34"/>
    <p:sldId id="306" r:id="rId35"/>
    <p:sldId id="307" r:id="rId36"/>
    <p:sldId id="308" r:id="rId37"/>
    <p:sldId id="309" r:id="rId38"/>
    <p:sldId id="310" r:id="rId39"/>
    <p:sldId id="311" r:id="rId40"/>
    <p:sldId id="345" r:id="rId41"/>
    <p:sldId id="312" r:id="rId42"/>
    <p:sldId id="313" r:id="rId43"/>
    <p:sldId id="347" r:id="rId44"/>
    <p:sldId id="348" r:id="rId45"/>
    <p:sldId id="349" r:id="rId46"/>
    <p:sldId id="350" r:id="rId47"/>
    <p:sldId id="351" r:id="rId48"/>
    <p:sldId id="346"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9" r:id="rId66"/>
    <p:sldId id="330" r:id="rId67"/>
    <p:sldId id="331" r:id="rId68"/>
    <p:sldId id="332" r:id="rId69"/>
    <p:sldId id="340" r:id="rId70"/>
    <p:sldId id="333" r:id="rId71"/>
    <p:sldId id="334" r:id="rId72"/>
    <p:sldId id="335" r:id="rId73"/>
    <p:sldId id="341" r:id="rId74"/>
    <p:sldId id="342" r:id="rId75"/>
    <p:sldId id="343" r:id="rId76"/>
    <p:sldId id="344" r:id="rId77"/>
    <p:sldId id="336" r:id="rId7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B Nazanin" pitchFamily="2" charset="-78"/>
      </a:defRPr>
    </a:lvl1pPr>
    <a:lvl2pPr marL="457200" algn="l" rtl="0" fontAlgn="base">
      <a:spcBef>
        <a:spcPct val="0"/>
      </a:spcBef>
      <a:spcAft>
        <a:spcPct val="0"/>
      </a:spcAft>
      <a:defRPr kern="1200">
        <a:solidFill>
          <a:schemeClr val="tx1"/>
        </a:solidFill>
        <a:latin typeface="Arial" charset="0"/>
        <a:ea typeface="+mn-ea"/>
        <a:cs typeface="B Nazanin" pitchFamily="2" charset="-78"/>
      </a:defRPr>
    </a:lvl2pPr>
    <a:lvl3pPr marL="914400" algn="l" rtl="0" fontAlgn="base">
      <a:spcBef>
        <a:spcPct val="0"/>
      </a:spcBef>
      <a:spcAft>
        <a:spcPct val="0"/>
      </a:spcAft>
      <a:defRPr kern="1200">
        <a:solidFill>
          <a:schemeClr val="tx1"/>
        </a:solidFill>
        <a:latin typeface="Arial" charset="0"/>
        <a:ea typeface="+mn-ea"/>
        <a:cs typeface="B Nazanin" pitchFamily="2" charset="-78"/>
      </a:defRPr>
    </a:lvl3pPr>
    <a:lvl4pPr marL="1371600" algn="l" rtl="0" fontAlgn="base">
      <a:spcBef>
        <a:spcPct val="0"/>
      </a:spcBef>
      <a:spcAft>
        <a:spcPct val="0"/>
      </a:spcAft>
      <a:defRPr kern="1200">
        <a:solidFill>
          <a:schemeClr val="tx1"/>
        </a:solidFill>
        <a:latin typeface="Arial" charset="0"/>
        <a:ea typeface="+mn-ea"/>
        <a:cs typeface="B Nazanin" pitchFamily="2" charset="-78"/>
      </a:defRPr>
    </a:lvl4pPr>
    <a:lvl5pPr marL="1828800" algn="l" rtl="0" fontAlgn="base">
      <a:spcBef>
        <a:spcPct val="0"/>
      </a:spcBef>
      <a:spcAft>
        <a:spcPct val="0"/>
      </a:spcAft>
      <a:defRPr kern="1200">
        <a:solidFill>
          <a:schemeClr val="tx1"/>
        </a:solidFill>
        <a:latin typeface="Arial" charset="0"/>
        <a:ea typeface="+mn-ea"/>
        <a:cs typeface="B Nazanin" pitchFamily="2" charset="-78"/>
      </a:defRPr>
    </a:lvl5pPr>
    <a:lvl6pPr marL="2286000" algn="l" defTabSz="914400" rtl="0" eaLnBrk="1" latinLnBrk="0" hangingPunct="1">
      <a:defRPr kern="1200">
        <a:solidFill>
          <a:schemeClr val="tx1"/>
        </a:solidFill>
        <a:latin typeface="Arial" charset="0"/>
        <a:ea typeface="+mn-ea"/>
        <a:cs typeface="B Nazanin" pitchFamily="2" charset="-78"/>
      </a:defRPr>
    </a:lvl6pPr>
    <a:lvl7pPr marL="2743200" algn="l" defTabSz="914400" rtl="0" eaLnBrk="1" latinLnBrk="0" hangingPunct="1">
      <a:defRPr kern="1200">
        <a:solidFill>
          <a:schemeClr val="tx1"/>
        </a:solidFill>
        <a:latin typeface="Arial" charset="0"/>
        <a:ea typeface="+mn-ea"/>
        <a:cs typeface="B Nazanin" pitchFamily="2" charset="-78"/>
      </a:defRPr>
    </a:lvl7pPr>
    <a:lvl8pPr marL="3200400" algn="l" defTabSz="914400" rtl="0" eaLnBrk="1" latinLnBrk="0" hangingPunct="1">
      <a:defRPr kern="1200">
        <a:solidFill>
          <a:schemeClr val="tx1"/>
        </a:solidFill>
        <a:latin typeface="Arial" charset="0"/>
        <a:ea typeface="+mn-ea"/>
        <a:cs typeface="B Nazanin" pitchFamily="2" charset="-78"/>
      </a:defRPr>
    </a:lvl8pPr>
    <a:lvl9pPr marL="3657600" algn="l" defTabSz="914400" rtl="0" eaLnBrk="1" latinLnBrk="0" hangingPunct="1">
      <a:defRPr kern="1200">
        <a:solidFill>
          <a:schemeClr val="tx1"/>
        </a:solidFill>
        <a:latin typeface="Arial" charset="0"/>
        <a:ea typeface="+mn-ea"/>
        <a:cs typeface="B Nazanin" pitchFamily="2" charset="-7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4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1143" y="3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Arial" charset="0"/>
              </a:defRPr>
            </a:lvl1pPr>
          </a:lstStyle>
          <a:p>
            <a:r>
              <a:rPr lang="ar-SA"/>
              <a:t>سیستم عامل شبکه - حجازی</a:t>
            </a:r>
            <a:endParaRPr lang="en-US"/>
          </a:p>
        </p:txBody>
      </p:sp>
      <p:sp>
        <p:nvSpPr>
          <p:cNvPr id="7475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cs typeface="Arial" charset="0"/>
              </a:defRPr>
            </a:lvl1pPr>
          </a:lstStyle>
          <a:p>
            <a:pPr>
              <a:defRPr/>
            </a:pPr>
            <a:endParaRPr lang="en-US"/>
          </a:p>
        </p:txBody>
      </p:sp>
      <p:sp>
        <p:nvSpPr>
          <p:cNvPr id="7475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cs typeface="Arial" charset="0"/>
              </a:defRPr>
            </a:lvl1pPr>
          </a:lstStyle>
          <a:p>
            <a:pPr>
              <a:defRPr/>
            </a:pPr>
            <a:endParaRPr lang="en-US"/>
          </a:p>
        </p:txBody>
      </p:sp>
      <p:sp>
        <p:nvSpPr>
          <p:cNvPr id="7475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cs typeface="Arial" charset="0"/>
              </a:defRPr>
            </a:lvl1pPr>
          </a:lstStyle>
          <a:p>
            <a:pPr>
              <a:defRPr/>
            </a:pPr>
            <a:fld id="{D6913348-2ED3-49DA-B348-FF73EA88652B}" type="slidenum">
              <a:rPr lang="en-US"/>
              <a:pPr>
                <a:defRPr/>
              </a:pPr>
              <a:t>‹#›</a:t>
            </a:fld>
            <a:endParaRPr lang="en-US"/>
          </a:p>
        </p:txBody>
      </p:sp>
    </p:spTree>
    <p:extLst>
      <p:ext uri="{BB962C8B-B14F-4D97-AF65-F5344CB8AC3E}">
        <p14:creationId xmlns:p14="http://schemas.microsoft.com/office/powerpoint/2010/main" val="35100012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Arial" charset="0"/>
              </a:defRPr>
            </a:lvl1pPr>
          </a:lstStyle>
          <a:p>
            <a:r>
              <a:rPr lang="ar-SA"/>
              <a:t>سیستم عامل شبکه - حجازی</a:t>
            </a:r>
            <a:endParaRPr lang="en-US"/>
          </a:p>
        </p:txBody>
      </p:sp>
      <p:sp>
        <p:nvSpPr>
          <p:cNvPr id="7270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cs typeface="Arial" charset="0"/>
              </a:defRPr>
            </a:lvl1pPr>
          </a:lstStyle>
          <a:p>
            <a:pPr>
              <a:defRPr/>
            </a:pPr>
            <a:endParaRPr lang="en-US"/>
          </a:p>
        </p:txBody>
      </p:sp>
      <p:sp>
        <p:nvSpPr>
          <p:cNvPr id="327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270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271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cs typeface="Arial" charset="0"/>
              </a:defRPr>
            </a:lvl1pPr>
          </a:lstStyle>
          <a:p>
            <a:pPr>
              <a:defRPr/>
            </a:pPr>
            <a:endParaRPr lang="en-US"/>
          </a:p>
        </p:txBody>
      </p:sp>
      <p:sp>
        <p:nvSpPr>
          <p:cNvPr id="7271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cs typeface="Arial" charset="0"/>
              </a:defRPr>
            </a:lvl1pPr>
          </a:lstStyle>
          <a:p>
            <a:pPr>
              <a:defRPr/>
            </a:pPr>
            <a:fld id="{BD460A4A-676F-4234-92DA-DB0E4AE781F9}" type="slidenum">
              <a:rPr lang="en-US"/>
              <a:pPr>
                <a:defRPr/>
              </a:pPr>
              <a:t>‹#›</a:t>
            </a:fld>
            <a:endParaRPr lang="en-US"/>
          </a:p>
        </p:txBody>
      </p:sp>
    </p:spTree>
    <p:extLst>
      <p:ext uri="{BB962C8B-B14F-4D97-AF65-F5344CB8AC3E}">
        <p14:creationId xmlns:p14="http://schemas.microsoft.com/office/powerpoint/2010/main" val="243330679"/>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a:noFill/>
        </p:spPr>
        <p:txBody>
          <a:bodyPr/>
          <a:lstStyle/>
          <a:p>
            <a:r>
              <a:rPr lang="ar-SA"/>
              <a:t>سیستم عامل شبکه - حجازی</a:t>
            </a:r>
            <a:endParaRPr lang="en-US"/>
          </a:p>
        </p:txBody>
      </p:sp>
      <p:sp>
        <p:nvSpPr>
          <p:cNvPr id="33795" name="Rectangle 7"/>
          <p:cNvSpPr>
            <a:spLocks noGrp="1" noChangeArrowheads="1"/>
          </p:cNvSpPr>
          <p:nvPr>
            <p:ph type="sldNum" sz="quarter" idx="5"/>
          </p:nvPr>
        </p:nvSpPr>
        <p:spPr>
          <a:noFill/>
        </p:spPr>
        <p:txBody>
          <a:bodyPr/>
          <a:lstStyle/>
          <a:p>
            <a:fld id="{FEF2F283-E934-4C44-B8AC-A216F6E993F2}" type="slidenum">
              <a:rPr lang="en-US"/>
              <a:pPr/>
              <a:t>1</a:t>
            </a:fld>
            <a:endParaRPr lang="en-US"/>
          </a:p>
        </p:txBody>
      </p:sp>
      <p:sp>
        <p:nvSpPr>
          <p:cNvPr id="33796" name="Rectangle 2"/>
          <p:cNvSpPr>
            <a:spLocks noGrp="1" noRot="1" noChangeAspect="1" noChangeArrowheads="1" noTextEdit="1"/>
          </p:cNvSpPr>
          <p:nvPr>
            <p:ph type="sldImg"/>
          </p:nvPr>
        </p:nvSpPr>
        <p:spPr>
          <a:ln/>
        </p:spPr>
      </p:sp>
      <p:sp>
        <p:nvSpPr>
          <p:cNvPr id="33797"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5812324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white">
          <a:xfrm>
            <a:off x="0" y="4221163"/>
            <a:ext cx="9144000" cy="2636837"/>
          </a:xfrm>
          <a:prstGeom prst="rect">
            <a:avLst/>
          </a:prstGeom>
          <a:solidFill>
            <a:schemeClr val="tx1"/>
          </a:solidFill>
          <a:ln w="9525">
            <a:solidFill>
              <a:schemeClr val="tx1"/>
            </a:solidFill>
            <a:miter lim="800000"/>
            <a:headEnd/>
            <a:tailEnd/>
          </a:ln>
          <a:effectLst/>
        </p:spPr>
        <p:txBody>
          <a:bodyPr wrap="none" anchor="ctr"/>
          <a:lstStyle/>
          <a:p>
            <a:pPr>
              <a:defRPr/>
            </a:pPr>
            <a:endParaRPr lang="en-US"/>
          </a:p>
        </p:txBody>
      </p:sp>
      <p:grpSp>
        <p:nvGrpSpPr>
          <p:cNvPr id="5" name="Group 3"/>
          <p:cNvGrpSpPr>
            <a:grpSpLocks/>
          </p:cNvGrpSpPr>
          <p:nvPr/>
        </p:nvGrpSpPr>
        <p:grpSpPr bwMode="auto">
          <a:xfrm rot="10800000">
            <a:off x="7413625" y="5162550"/>
            <a:ext cx="1655763" cy="1630363"/>
            <a:chOff x="0" y="2704"/>
            <a:chExt cx="1063" cy="1086"/>
          </a:xfrm>
        </p:grpSpPr>
        <p:sp>
          <p:nvSpPr>
            <p:cNvPr id="6" name="Rectangle 4"/>
            <p:cNvSpPr>
              <a:spLocks noChangeArrowheads="1"/>
            </p:cNvSpPr>
            <p:nvPr userDrawn="1"/>
          </p:nvSpPr>
          <p:spPr bwMode="ltGray">
            <a:xfrm>
              <a:off x="-1" y="2704"/>
              <a:ext cx="224" cy="227"/>
            </a:xfrm>
            <a:prstGeom prst="rect">
              <a:avLst/>
            </a:prstGeom>
            <a:solidFill>
              <a:schemeClr val="accent1"/>
            </a:solidFill>
            <a:ln w="9525">
              <a:noFill/>
              <a:miter lim="800000"/>
              <a:headEnd/>
              <a:tailEnd/>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pPr>
                <a:defRPr/>
              </a:pPr>
              <a:endParaRPr lang="en-US"/>
            </a:p>
          </p:txBody>
        </p:sp>
        <p:sp>
          <p:nvSpPr>
            <p:cNvPr id="7" name="Rectangle 5"/>
            <p:cNvSpPr>
              <a:spLocks noChangeArrowheads="1"/>
            </p:cNvSpPr>
            <p:nvPr userDrawn="1"/>
          </p:nvSpPr>
          <p:spPr bwMode="ltGray">
            <a:xfrm>
              <a:off x="294" y="2704"/>
              <a:ext cx="224" cy="227"/>
            </a:xfrm>
            <a:prstGeom prst="rect">
              <a:avLst/>
            </a:prstGeom>
            <a:solidFill>
              <a:schemeClr val="accent1"/>
            </a:solidFill>
            <a:ln w="9525">
              <a:noFill/>
              <a:miter lim="800000"/>
              <a:headEnd/>
              <a:tailEnd/>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pPr>
                <a:defRPr/>
              </a:pPr>
              <a:endParaRPr lang="en-US"/>
            </a:p>
          </p:txBody>
        </p:sp>
        <p:sp>
          <p:nvSpPr>
            <p:cNvPr id="8" name="Rectangle 6"/>
            <p:cNvSpPr>
              <a:spLocks noChangeArrowheads="1"/>
            </p:cNvSpPr>
            <p:nvPr userDrawn="1"/>
          </p:nvSpPr>
          <p:spPr bwMode="ltGray">
            <a:xfrm>
              <a:off x="566" y="2704"/>
              <a:ext cx="224" cy="227"/>
            </a:xfrm>
            <a:prstGeom prst="rect">
              <a:avLst/>
            </a:prstGeom>
            <a:solidFill>
              <a:schemeClr val="accent1"/>
            </a:solidFill>
            <a:ln w="9525">
              <a:noFill/>
              <a:miter lim="800000"/>
              <a:headEnd/>
              <a:tailEnd/>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pPr>
                <a:defRPr/>
              </a:pPr>
              <a:endParaRPr lang="en-US"/>
            </a:p>
          </p:txBody>
        </p:sp>
        <p:sp>
          <p:nvSpPr>
            <p:cNvPr id="9" name="Rectangle 7"/>
            <p:cNvSpPr>
              <a:spLocks noChangeArrowheads="1"/>
            </p:cNvSpPr>
            <p:nvPr userDrawn="1"/>
          </p:nvSpPr>
          <p:spPr bwMode="ltGray">
            <a:xfrm>
              <a:off x="-1" y="2990"/>
              <a:ext cx="224" cy="227"/>
            </a:xfrm>
            <a:prstGeom prst="rect">
              <a:avLst/>
            </a:prstGeom>
            <a:solidFill>
              <a:schemeClr val="accent1"/>
            </a:solidFill>
            <a:ln w="9525">
              <a:noFill/>
              <a:miter lim="800000"/>
              <a:headEnd/>
              <a:tailEnd/>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pPr>
                <a:defRPr/>
              </a:pPr>
              <a:endParaRPr lang="en-US"/>
            </a:p>
          </p:txBody>
        </p:sp>
        <p:sp>
          <p:nvSpPr>
            <p:cNvPr id="10" name="Rectangle 8"/>
            <p:cNvSpPr>
              <a:spLocks noChangeArrowheads="1"/>
            </p:cNvSpPr>
            <p:nvPr userDrawn="1"/>
          </p:nvSpPr>
          <p:spPr bwMode="ltGray">
            <a:xfrm>
              <a:off x="294" y="2990"/>
              <a:ext cx="224" cy="227"/>
            </a:xfrm>
            <a:prstGeom prst="rect">
              <a:avLst/>
            </a:prstGeom>
            <a:solidFill>
              <a:schemeClr val="accent1"/>
            </a:solidFill>
            <a:ln w="9525">
              <a:noFill/>
              <a:miter lim="800000"/>
              <a:headEnd/>
              <a:tailEnd/>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pPr>
                <a:defRPr/>
              </a:pPr>
              <a:endParaRPr lang="en-US"/>
            </a:p>
          </p:txBody>
        </p:sp>
        <p:sp>
          <p:nvSpPr>
            <p:cNvPr id="11" name="Rectangle 9"/>
            <p:cNvSpPr>
              <a:spLocks noChangeArrowheads="1"/>
            </p:cNvSpPr>
            <p:nvPr userDrawn="1"/>
          </p:nvSpPr>
          <p:spPr bwMode="ltGray">
            <a:xfrm>
              <a:off x="566" y="2990"/>
              <a:ext cx="224" cy="227"/>
            </a:xfrm>
            <a:prstGeom prst="rect">
              <a:avLst/>
            </a:prstGeom>
            <a:solidFill>
              <a:schemeClr val="accent1"/>
            </a:solidFill>
            <a:ln w="9525">
              <a:noFill/>
              <a:miter lim="800000"/>
              <a:headEnd/>
              <a:tailEnd/>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pPr>
                <a:defRPr/>
              </a:pPr>
              <a:endParaRPr lang="en-US"/>
            </a:p>
          </p:txBody>
        </p:sp>
        <p:sp>
          <p:nvSpPr>
            <p:cNvPr id="12" name="Rectangle 10"/>
            <p:cNvSpPr>
              <a:spLocks noChangeArrowheads="1"/>
            </p:cNvSpPr>
            <p:nvPr userDrawn="1"/>
          </p:nvSpPr>
          <p:spPr bwMode="ltGray">
            <a:xfrm>
              <a:off x="838" y="2704"/>
              <a:ext cx="224" cy="227"/>
            </a:xfrm>
            <a:prstGeom prst="rect">
              <a:avLst/>
            </a:prstGeom>
            <a:solidFill>
              <a:schemeClr val="accent1"/>
            </a:solidFill>
            <a:ln w="9525">
              <a:noFill/>
              <a:miter lim="800000"/>
              <a:headEnd/>
              <a:tailEnd/>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pPr>
                <a:defRPr/>
              </a:pPr>
              <a:endParaRPr lang="en-US"/>
            </a:p>
          </p:txBody>
        </p:sp>
        <p:sp>
          <p:nvSpPr>
            <p:cNvPr id="13" name="Rectangle 11"/>
            <p:cNvSpPr>
              <a:spLocks noChangeArrowheads="1"/>
            </p:cNvSpPr>
            <p:nvPr userDrawn="1"/>
          </p:nvSpPr>
          <p:spPr bwMode="ltGray">
            <a:xfrm>
              <a:off x="295" y="3273"/>
              <a:ext cx="224" cy="227"/>
            </a:xfrm>
            <a:prstGeom prst="rect">
              <a:avLst/>
            </a:prstGeom>
            <a:solidFill>
              <a:schemeClr val="accent1"/>
            </a:solidFill>
            <a:ln w="9525">
              <a:noFill/>
              <a:miter lim="800000"/>
              <a:headEnd/>
              <a:tailEnd/>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pPr>
                <a:defRPr/>
              </a:pPr>
              <a:endParaRPr lang="en-US"/>
            </a:p>
          </p:txBody>
        </p:sp>
        <p:sp>
          <p:nvSpPr>
            <p:cNvPr id="14" name="Rectangle 12"/>
            <p:cNvSpPr>
              <a:spLocks noChangeArrowheads="1"/>
            </p:cNvSpPr>
            <p:nvPr userDrawn="1"/>
          </p:nvSpPr>
          <p:spPr bwMode="ltGray">
            <a:xfrm>
              <a:off x="0" y="3273"/>
              <a:ext cx="224" cy="227"/>
            </a:xfrm>
            <a:prstGeom prst="rect">
              <a:avLst/>
            </a:prstGeom>
            <a:solidFill>
              <a:schemeClr val="accent1"/>
            </a:solidFill>
            <a:ln w="9525">
              <a:noFill/>
              <a:miter lim="800000"/>
              <a:headEnd/>
              <a:tailEnd/>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pPr>
                <a:defRPr/>
              </a:pPr>
              <a:endParaRPr lang="en-US"/>
            </a:p>
          </p:txBody>
        </p:sp>
        <p:sp>
          <p:nvSpPr>
            <p:cNvPr id="15" name="Rectangle 13"/>
            <p:cNvSpPr>
              <a:spLocks noChangeArrowheads="1"/>
            </p:cNvSpPr>
            <p:nvPr userDrawn="1"/>
          </p:nvSpPr>
          <p:spPr bwMode="ltGray">
            <a:xfrm>
              <a:off x="0" y="3563"/>
              <a:ext cx="224" cy="227"/>
            </a:xfrm>
            <a:prstGeom prst="rect">
              <a:avLst/>
            </a:prstGeom>
            <a:solidFill>
              <a:schemeClr val="accent1"/>
            </a:solidFill>
            <a:ln w="9525">
              <a:noFill/>
              <a:miter lim="800000"/>
              <a:headEnd/>
              <a:tailEnd/>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pPr>
                <a:defRPr/>
              </a:pPr>
              <a:endParaRPr lang="en-US"/>
            </a:p>
          </p:txBody>
        </p:sp>
      </p:grpSp>
      <p:grpSp>
        <p:nvGrpSpPr>
          <p:cNvPr id="16" name="Group 15"/>
          <p:cNvGrpSpPr>
            <a:grpSpLocks/>
          </p:cNvGrpSpPr>
          <p:nvPr/>
        </p:nvGrpSpPr>
        <p:grpSpPr bwMode="auto">
          <a:xfrm>
            <a:off x="20638" y="4281488"/>
            <a:ext cx="1655762" cy="1630362"/>
            <a:chOff x="0" y="2704"/>
            <a:chExt cx="1063" cy="1086"/>
          </a:xfrm>
        </p:grpSpPr>
        <p:sp>
          <p:nvSpPr>
            <p:cNvPr id="17" name="Rectangle 16"/>
            <p:cNvSpPr>
              <a:spLocks noChangeArrowheads="1"/>
            </p:cNvSpPr>
            <p:nvPr userDrawn="1"/>
          </p:nvSpPr>
          <p:spPr bwMode="ltGray">
            <a:xfrm>
              <a:off x="0" y="2704"/>
              <a:ext cx="224" cy="227"/>
            </a:xfrm>
            <a:prstGeom prst="rect">
              <a:avLst/>
            </a:prstGeom>
            <a:solidFill>
              <a:schemeClr val="accent1"/>
            </a:solidFill>
            <a:ln w="9525">
              <a:noFill/>
              <a:miter lim="800000"/>
              <a:headEnd/>
              <a:tailEnd/>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pPr>
                <a:defRPr/>
              </a:pPr>
              <a:endParaRPr lang="en-US"/>
            </a:p>
          </p:txBody>
        </p:sp>
        <p:sp>
          <p:nvSpPr>
            <p:cNvPr id="18" name="Rectangle 17"/>
            <p:cNvSpPr>
              <a:spLocks noChangeArrowheads="1"/>
            </p:cNvSpPr>
            <p:nvPr userDrawn="1"/>
          </p:nvSpPr>
          <p:spPr bwMode="ltGray">
            <a:xfrm>
              <a:off x="295" y="2704"/>
              <a:ext cx="224" cy="227"/>
            </a:xfrm>
            <a:prstGeom prst="rect">
              <a:avLst/>
            </a:prstGeom>
            <a:solidFill>
              <a:schemeClr val="accent1"/>
            </a:solidFill>
            <a:ln w="9525">
              <a:noFill/>
              <a:miter lim="800000"/>
              <a:headEnd/>
              <a:tailEnd/>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pPr>
                <a:defRPr/>
              </a:pPr>
              <a:endParaRPr lang="en-US"/>
            </a:p>
          </p:txBody>
        </p:sp>
        <p:sp>
          <p:nvSpPr>
            <p:cNvPr id="19" name="Rectangle 18"/>
            <p:cNvSpPr>
              <a:spLocks noChangeArrowheads="1"/>
            </p:cNvSpPr>
            <p:nvPr userDrawn="1"/>
          </p:nvSpPr>
          <p:spPr bwMode="ltGray">
            <a:xfrm>
              <a:off x="567" y="2704"/>
              <a:ext cx="224" cy="227"/>
            </a:xfrm>
            <a:prstGeom prst="rect">
              <a:avLst/>
            </a:prstGeom>
            <a:solidFill>
              <a:schemeClr val="accent1"/>
            </a:solidFill>
            <a:ln w="9525">
              <a:noFill/>
              <a:miter lim="800000"/>
              <a:headEnd/>
              <a:tailEnd/>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pPr>
                <a:defRPr/>
              </a:pPr>
              <a:endParaRPr lang="en-US"/>
            </a:p>
          </p:txBody>
        </p:sp>
        <p:sp>
          <p:nvSpPr>
            <p:cNvPr id="20" name="Rectangle 19"/>
            <p:cNvSpPr>
              <a:spLocks noChangeArrowheads="1"/>
            </p:cNvSpPr>
            <p:nvPr userDrawn="1"/>
          </p:nvSpPr>
          <p:spPr bwMode="ltGray">
            <a:xfrm>
              <a:off x="0" y="2990"/>
              <a:ext cx="224" cy="227"/>
            </a:xfrm>
            <a:prstGeom prst="rect">
              <a:avLst/>
            </a:prstGeom>
            <a:solidFill>
              <a:schemeClr val="accent1"/>
            </a:solidFill>
            <a:ln w="9525">
              <a:noFill/>
              <a:miter lim="800000"/>
              <a:headEnd/>
              <a:tailEnd/>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pPr>
                <a:defRPr/>
              </a:pPr>
              <a:endParaRPr lang="en-US"/>
            </a:p>
          </p:txBody>
        </p:sp>
        <p:sp>
          <p:nvSpPr>
            <p:cNvPr id="21" name="Rectangle 20"/>
            <p:cNvSpPr>
              <a:spLocks noChangeArrowheads="1"/>
            </p:cNvSpPr>
            <p:nvPr userDrawn="1"/>
          </p:nvSpPr>
          <p:spPr bwMode="ltGray">
            <a:xfrm>
              <a:off x="295" y="2990"/>
              <a:ext cx="224" cy="227"/>
            </a:xfrm>
            <a:prstGeom prst="rect">
              <a:avLst/>
            </a:prstGeom>
            <a:solidFill>
              <a:schemeClr val="accent1"/>
            </a:solidFill>
            <a:ln w="9525">
              <a:noFill/>
              <a:miter lim="800000"/>
              <a:headEnd/>
              <a:tailEnd/>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pPr>
                <a:defRPr/>
              </a:pPr>
              <a:endParaRPr lang="en-US"/>
            </a:p>
          </p:txBody>
        </p:sp>
        <p:sp>
          <p:nvSpPr>
            <p:cNvPr id="22" name="Rectangle 21"/>
            <p:cNvSpPr>
              <a:spLocks noChangeArrowheads="1"/>
            </p:cNvSpPr>
            <p:nvPr userDrawn="1"/>
          </p:nvSpPr>
          <p:spPr bwMode="ltGray">
            <a:xfrm>
              <a:off x="567" y="2990"/>
              <a:ext cx="224" cy="227"/>
            </a:xfrm>
            <a:prstGeom prst="rect">
              <a:avLst/>
            </a:prstGeom>
            <a:solidFill>
              <a:schemeClr val="accent1"/>
            </a:solidFill>
            <a:ln w="9525">
              <a:noFill/>
              <a:miter lim="800000"/>
              <a:headEnd/>
              <a:tailEnd/>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pPr>
                <a:defRPr/>
              </a:pPr>
              <a:endParaRPr lang="en-US"/>
            </a:p>
          </p:txBody>
        </p:sp>
        <p:sp>
          <p:nvSpPr>
            <p:cNvPr id="23" name="Rectangle 22"/>
            <p:cNvSpPr>
              <a:spLocks noChangeArrowheads="1"/>
            </p:cNvSpPr>
            <p:nvPr userDrawn="1"/>
          </p:nvSpPr>
          <p:spPr bwMode="ltGray">
            <a:xfrm>
              <a:off x="839" y="2704"/>
              <a:ext cx="224" cy="227"/>
            </a:xfrm>
            <a:prstGeom prst="rect">
              <a:avLst/>
            </a:prstGeom>
            <a:solidFill>
              <a:schemeClr val="accent1"/>
            </a:solidFill>
            <a:ln w="9525">
              <a:noFill/>
              <a:miter lim="800000"/>
              <a:headEnd/>
              <a:tailEnd/>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pPr>
                <a:defRPr/>
              </a:pPr>
              <a:endParaRPr lang="en-US"/>
            </a:p>
          </p:txBody>
        </p:sp>
        <p:sp>
          <p:nvSpPr>
            <p:cNvPr id="24" name="Rectangle 23"/>
            <p:cNvSpPr>
              <a:spLocks noChangeArrowheads="1"/>
            </p:cNvSpPr>
            <p:nvPr userDrawn="1"/>
          </p:nvSpPr>
          <p:spPr bwMode="ltGray">
            <a:xfrm>
              <a:off x="295" y="3273"/>
              <a:ext cx="224" cy="227"/>
            </a:xfrm>
            <a:prstGeom prst="rect">
              <a:avLst/>
            </a:prstGeom>
            <a:solidFill>
              <a:schemeClr val="accent1"/>
            </a:solidFill>
            <a:ln w="9525">
              <a:noFill/>
              <a:miter lim="800000"/>
              <a:headEnd/>
              <a:tailEnd/>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pPr>
                <a:defRPr/>
              </a:pPr>
              <a:endParaRPr lang="en-US"/>
            </a:p>
          </p:txBody>
        </p:sp>
        <p:sp>
          <p:nvSpPr>
            <p:cNvPr id="25" name="Rectangle 24"/>
            <p:cNvSpPr>
              <a:spLocks noChangeArrowheads="1"/>
            </p:cNvSpPr>
            <p:nvPr userDrawn="1"/>
          </p:nvSpPr>
          <p:spPr bwMode="ltGray">
            <a:xfrm>
              <a:off x="0" y="3273"/>
              <a:ext cx="224" cy="227"/>
            </a:xfrm>
            <a:prstGeom prst="rect">
              <a:avLst/>
            </a:prstGeom>
            <a:solidFill>
              <a:schemeClr val="accent1"/>
            </a:solidFill>
            <a:ln w="9525">
              <a:noFill/>
              <a:miter lim="800000"/>
              <a:headEnd/>
              <a:tailEnd/>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pPr>
                <a:defRPr/>
              </a:pPr>
              <a:endParaRPr lang="en-US"/>
            </a:p>
          </p:txBody>
        </p:sp>
        <p:sp>
          <p:nvSpPr>
            <p:cNvPr id="26" name="Rectangle 25"/>
            <p:cNvSpPr>
              <a:spLocks noChangeArrowheads="1"/>
            </p:cNvSpPr>
            <p:nvPr userDrawn="1"/>
          </p:nvSpPr>
          <p:spPr bwMode="ltGray">
            <a:xfrm>
              <a:off x="0" y="3563"/>
              <a:ext cx="224" cy="227"/>
            </a:xfrm>
            <a:prstGeom prst="rect">
              <a:avLst/>
            </a:prstGeom>
            <a:solidFill>
              <a:schemeClr val="accent1"/>
            </a:solidFill>
            <a:ln w="9525">
              <a:noFill/>
              <a:miter lim="800000"/>
              <a:headEnd/>
              <a:tailEnd/>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pPr>
                <a:defRPr/>
              </a:pPr>
              <a:endParaRPr lang="en-US"/>
            </a:p>
          </p:txBody>
        </p:sp>
      </p:grpSp>
      <p:sp>
        <p:nvSpPr>
          <p:cNvPr id="67598" name="Rectangle 14"/>
          <p:cNvSpPr>
            <a:spLocks noGrp="1" noChangeArrowheads="1"/>
          </p:cNvSpPr>
          <p:nvPr>
            <p:ph type="subTitle" idx="1"/>
          </p:nvPr>
        </p:nvSpPr>
        <p:spPr bwMode="black">
          <a:xfrm>
            <a:off x="1081088" y="5443538"/>
            <a:ext cx="7086600" cy="381000"/>
          </a:xfrm>
        </p:spPr>
        <p:txBody>
          <a:bodyPr/>
          <a:lstStyle>
            <a:lvl1pPr marL="0" indent="0" algn="ctr">
              <a:buFont typeface="Wingdings" pitchFamily="2" charset="2"/>
              <a:buNone/>
              <a:defRPr sz="2800">
                <a:solidFill>
                  <a:schemeClr val="bg1"/>
                </a:solidFill>
              </a:defRPr>
            </a:lvl1pPr>
          </a:lstStyle>
          <a:p>
            <a:r>
              <a:rPr lang="en-US"/>
              <a:t>Click to edit Master subtitle style</a:t>
            </a:r>
          </a:p>
        </p:txBody>
      </p:sp>
      <p:sp>
        <p:nvSpPr>
          <p:cNvPr id="67610" name="Rectangle 26"/>
          <p:cNvSpPr>
            <a:spLocks noGrp="1" noChangeArrowheads="1"/>
          </p:cNvSpPr>
          <p:nvPr>
            <p:ph type="ctrTitle"/>
          </p:nvPr>
        </p:nvSpPr>
        <p:spPr bwMode="auto">
          <a:xfrm>
            <a:off x="990600" y="4572000"/>
            <a:ext cx="7239000" cy="631825"/>
          </a:xfrm>
        </p:spPr>
        <p:txBody>
          <a:bodyPr/>
          <a:lstStyle>
            <a:lvl1pPr>
              <a:defRPr sz="4800">
                <a:solidFill>
                  <a:schemeClr val="bg2"/>
                </a:solidFill>
              </a:defRPr>
            </a:lvl1p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7"/>
          <p:cNvSpPr>
            <a:spLocks noGrp="1" noChangeArrowheads="1"/>
          </p:cNvSpPr>
          <p:nvPr>
            <p:ph type="ftr" sz="quarter" idx="10"/>
          </p:nvPr>
        </p:nvSpPr>
        <p:spPr>
          <a:ln/>
        </p:spPr>
        <p:txBody>
          <a:bodyPr/>
          <a:lstStyle>
            <a:lvl1pPr>
              <a:defRPr/>
            </a:lvl1pPr>
          </a:lstStyle>
          <a:p>
            <a:pPr>
              <a:defRPr/>
            </a:pPr>
            <a:r>
              <a:rPr lang="en-US"/>
              <a:t>Company  Logo</a:t>
            </a:r>
          </a:p>
        </p:txBody>
      </p:sp>
      <p:sp>
        <p:nvSpPr>
          <p:cNvPr id="5" name="Rectangle 28"/>
          <p:cNvSpPr>
            <a:spLocks noGrp="1" noChangeArrowheads="1"/>
          </p:cNvSpPr>
          <p:nvPr>
            <p:ph type="sldNum" sz="quarter" idx="11"/>
          </p:nvPr>
        </p:nvSpPr>
        <p:spPr>
          <a:ln/>
        </p:spPr>
        <p:txBody>
          <a:bodyPr/>
          <a:lstStyle>
            <a:lvl1pPr>
              <a:defRPr/>
            </a:lvl1pPr>
          </a:lstStyle>
          <a:p>
            <a:pPr>
              <a:defRPr/>
            </a:pPr>
            <a:fld id="{53B61E33-D72C-4D03-980C-E511D00597B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19088"/>
            <a:ext cx="2057400" cy="60055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19088"/>
            <a:ext cx="6019800" cy="60055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7"/>
          <p:cNvSpPr>
            <a:spLocks noGrp="1" noChangeArrowheads="1"/>
          </p:cNvSpPr>
          <p:nvPr>
            <p:ph type="ftr" sz="quarter" idx="10"/>
          </p:nvPr>
        </p:nvSpPr>
        <p:spPr>
          <a:ln/>
        </p:spPr>
        <p:txBody>
          <a:bodyPr/>
          <a:lstStyle>
            <a:lvl1pPr>
              <a:defRPr/>
            </a:lvl1pPr>
          </a:lstStyle>
          <a:p>
            <a:pPr>
              <a:defRPr/>
            </a:pPr>
            <a:r>
              <a:rPr lang="en-US"/>
              <a:t>Company  Logo</a:t>
            </a:r>
          </a:p>
        </p:txBody>
      </p:sp>
      <p:sp>
        <p:nvSpPr>
          <p:cNvPr id="5" name="Rectangle 28"/>
          <p:cNvSpPr>
            <a:spLocks noGrp="1" noChangeArrowheads="1"/>
          </p:cNvSpPr>
          <p:nvPr>
            <p:ph type="sldNum" sz="quarter" idx="11"/>
          </p:nvPr>
        </p:nvSpPr>
        <p:spPr>
          <a:ln/>
        </p:spPr>
        <p:txBody>
          <a:bodyPr/>
          <a:lstStyle>
            <a:lvl1pPr>
              <a:defRPr/>
            </a:lvl1pPr>
          </a:lstStyle>
          <a:p>
            <a:pPr>
              <a:defRPr/>
            </a:pPr>
            <a:fld id="{0D4DBB29-2A48-4615-8704-BDDD077CC594}"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19088"/>
            <a:ext cx="7391400" cy="5635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076325"/>
            <a:ext cx="8229600" cy="2547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776663"/>
            <a:ext cx="8229600" cy="25479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7"/>
          <p:cNvSpPr>
            <a:spLocks noGrp="1" noChangeArrowheads="1"/>
          </p:cNvSpPr>
          <p:nvPr>
            <p:ph type="ftr" sz="quarter" idx="10"/>
          </p:nvPr>
        </p:nvSpPr>
        <p:spPr>
          <a:ln/>
        </p:spPr>
        <p:txBody>
          <a:bodyPr/>
          <a:lstStyle>
            <a:lvl1pPr>
              <a:defRPr/>
            </a:lvl1pPr>
          </a:lstStyle>
          <a:p>
            <a:pPr>
              <a:defRPr/>
            </a:pPr>
            <a:r>
              <a:rPr lang="en-US"/>
              <a:t>Company  Logo</a:t>
            </a:r>
          </a:p>
        </p:txBody>
      </p:sp>
      <p:sp>
        <p:nvSpPr>
          <p:cNvPr id="6" name="Rectangle 28"/>
          <p:cNvSpPr>
            <a:spLocks noGrp="1" noChangeArrowheads="1"/>
          </p:cNvSpPr>
          <p:nvPr>
            <p:ph type="sldNum" sz="quarter" idx="11"/>
          </p:nvPr>
        </p:nvSpPr>
        <p:spPr>
          <a:ln/>
        </p:spPr>
        <p:txBody>
          <a:bodyPr/>
          <a:lstStyle>
            <a:lvl1pPr>
              <a:defRPr/>
            </a:lvl1pPr>
          </a:lstStyle>
          <a:p>
            <a:pPr>
              <a:defRPr/>
            </a:pPr>
            <a:fld id="{49BDC43C-2A54-484B-87FB-63A78E96BD54}"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319088"/>
            <a:ext cx="8229600" cy="6005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27"/>
          <p:cNvSpPr>
            <a:spLocks noGrp="1" noChangeArrowheads="1"/>
          </p:cNvSpPr>
          <p:nvPr>
            <p:ph type="ftr" sz="quarter" idx="10"/>
          </p:nvPr>
        </p:nvSpPr>
        <p:spPr>
          <a:ln/>
        </p:spPr>
        <p:txBody>
          <a:bodyPr/>
          <a:lstStyle>
            <a:lvl1pPr>
              <a:defRPr/>
            </a:lvl1pPr>
          </a:lstStyle>
          <a:p>
            <a:pPr>
              <a:defRPr/>
            </a:pPr>
            <a:r>
              <a:rPr lang="en-US"/>
              <a:t>Company  Logo</a:t>
            </a:r>
          </a:p>
        </p:txBody>
      </p:sp>
      <p:sp>
        <p:nvSpPr>
          <p:cNvPr id="4" name="Rectangle 28"/>
          <p:cNvSpPr>
            <a:spLocks noGrp="1" noChangeArrowheads="1"/>
          </p:cNvSpPr>
          <p:nvPr>
            <p:ph type="sldNum" sz="quarter" idx="11"/>
          </p:nvPr>
        </p:nvSpPr>
        <p:spPr>
          <a:ln/>
        </p:spPr>
        <p:txBody>
          <a:bodyPr/>
          <a:lstStyle>
            <a:lvl1pPr>
              <a:defRPr/>
            </a:lvl1pPr>
          </a:lstStyle>
          <a:p>
            <a:pPr>
              <a:defRPr/>
            </a:pPr>
            <a:fld id="{A05AFB1A-089A-4B56-BD37-7A6967249018}"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7"/>
          <p:cNvSpPr>
            <a:spLocks noGrp="1" noChangeArrowheads="1"/>
          </p:cNvSpPr>
          <p:nvPr>
            <p:ph type="ftr" sz="quarter" idx="10"/>
          </p:nvPr>
        </p:nvSpPr>
        <p:spPr>
          <a:ln/>
        </p:spPr>
        <p:txBody>
          <a:bodyPr/>
          <a:lstStyle>
            <a:lvl1pPr>
              <a:defRPr/>
            </a:lvl1pPr>
          </a:lstStyle>
          <a:p>
            <a:pPr>
              <a:defRPr/>
            </a:pPr>
            <a:r>
              <a:rPr lang="en-US"/>
              <a:t>Company  Logo</a:t>
            </a:r>
          </a:p>
        </p:txBody>
      </p:sp>
      <p:sp>
        <p:nvSpPr>
          <p:cNvPr id="5" name="Rectangle 28"/>
          <p:cNvSpPr>
            <a:spLocks noGrp="1" noChangeArrowheads="1"/>
          </p:cNvSpPr>
          <p:nvPr>
            <p:ph type="sldNum" sz="quarter" idx="11"/>
          </p:nvPr>
        </p:nvSpPr>
        <p:spPr>
          <a:ln/>
        </p:spPr>
        <p:txBody>
          <a:bodyPr/>
          <a:lstStyle>
            <a:lvl1pPr>
              <a:defRPr/>
            </a:lvl1pPr>
          </a:lstStyle>
          <a:p>
            <a:pPr>
              <a:defRPr/>
            </a:pPr>
            <a:fld id="{C3E19E62-ECF0-4FDF-BF97-E48130B84799}"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7"/>
          <p:cNvSpPr>
            <a:spLocks noGrp="1" noChangeArrowheads="1"/>
          </p:cNvSpPr>
          <p:nvPr>
            <p:ph type="ftr" sz="quarter" idx="10"/>
          </p:nvPr>
        </p:nvSpPr>
        <p:spPr>
          <a:ln/>
        </p:spPr>
        <p:txBody>
          <a:bodyPr/>
          <a:lstStyle>
            <a:lvl1pPr>
              <a:defRPr/>
            </a:lvl1pPr>
          </a:lstStyle>
          <a:p>
            <a:pPr>
              <a:defRPr/>
            </a:pPr>
            <a:r>
              <a:rPr lang="en-US"/>
              <a:t>Company  Logo</a:t>
            </a:r>
          </a:p>
        </p:txBody>
      </p:sp>
      <p:sp>
        <p:nvSpPr>
          <p:cNvPr id="5" name="Rectangle 28"/>
          <p:cNvSpPr>
            <a:spLocks noGrp="1" noChangeArrowheads="1"/>
          </p:cNvSpPr>
          <p:nvPr>
            <p:ph type="sldNum" sz="quarter" idx="11"/>
          </p:nvPr>
        </p:nvSpPr>
        <p:spPr>
          <a:ln/>
        </p:spPr>
        <p:txBody>
          <a:bodyPr/>
          <a:lstStyle>
            <a:lvl1pPr>
              <a:defRPr/>
            </a:lvl1pPr>
          </a:lstStyle>
          <a:p>
            <a:pPr>
              <a:defRPr/>
            </a:pPr>
            <a:fld id="{D4639CFE-1F4E-4BE3-AC25-C4A669040B1C}"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7"/>
          <p:cNvSpPr>
            <a:spLocks noGrp="1" noChangeArrowheads="1"/>
          </p:cNvSpPr>
          <p:nvPr>
            <p:ph type="ftr" sz="quarter" idx="10"/>
          </p:nvPr>
        </p:nvSpPr>
        <p:spPr>
          <a:ln/>
        </p:spPr>
        <p:txBody>
          <a:bodyPr/>
          <a:lstStyle>
            <a:lvl1pPr>
              <a:defRPr/>
            </a:lvl1pPr>
          </a:lstStyle>
          <a:p>
            <a:pPr>
              <a:defRPr/>
            </a:pPr>
            <a:r>
              <a:rPr lang="en-US"/>
              <a:t>Company  Logo</a:t>
            </a:r>
          </a:p>
        </p:txBody>
      </p:sp>
      <p:sp>
        <p:nvSpPr>
          <p:cNvPr id="6" name="Rectangle 28"/>
          <p:cNvSpPr>
            <a:spLocks noGrp="1" noChangeArrowheads="1"/>
          </p:cNvSpPr>
          <p:nvPr>
            <p:ph type="sldNum" sz="quarter" idx="11"/>
          </p:nvPr>
        </p:nvSpPr>
        <p:spPr>
          <a:ln/>
        </p:spPr>
        <p:txBody>
          <a:bodyPr/>
          <a:lstStyle>
            <a:lvl1pPr>
              <a:defRPr/>
            </a:lvl1pPr>
          </a:lstStyle>
          <a:p>
            <a:pPr>
              <a:defRPr/>
            </a:pPr>
            <a:fld id="{2FDD709F-0F92-4A2F-B7F9-CC5959CE3048}"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7"/>
          <p:cNvSpPr>
            <a:spLocks noGrp="1" noChangeArrowheads="1"/>
          </p:cNvSpPr>
          <p:nvPr>
            <p:ph type="ftr" sz="quarter" idx="10"/>
          </p:nvPr>
        </p:nvSpPr>
        <p:spPr>
          <a:ln/>
        </p:spPr>
        <p:txBody>
          <a:bodyPr/>
          <a:lstStyle>
            <a:lvl1pPr>
              <a:defRPr/>
            </a:lvl1pPr>
          </a:lstStyle>
          <a:p>
            <a:pPr>
              <a:defRPr/>
            </a:pPr>
            <a:r>
              <a:rPr lang="en-US"/>
              <a:t>Company  Logo</a:t>
            </a:r>
          </a:p>
        </p:txBody>
      </p:sp>
      <p:sp>
        <p:nvSpPr>
          <p:cNvPr id="8" name="Rectangle 28"/>
          <p:cNvSpPr>
            <a:spLocks noGrp="1" noChangeArrowheads="1"/>
          </p:cNvSpPr>
          <p:nvPr>
            <p:ph type="sldNum" sz="quarter" idx="11"/>
          </p:nvPr>
        </p:nvSpPr>
        <p:spPr>
          <a:ln/>
        </p:spPr>
        <p:txBody>
          <a:bodyPr/>
          <a:lstStyle>
            <a:lvl1pPr>
              <a:defRPr/>
            </a:lvl1pPr>
          </a:lstStyle>
          <a:p>
            <a:pPr>
              <a:defRPr/>
            </a:pPr>
            <a:fld id="{77BF4428-76C1-4558-AE45-E5D77BF2D9A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7"/>
          <p:cNvSpPr>
            <a:spLocks noGrp="1" noChangeArrowheads="1"/>
          </p:cNvSpPr>
          <p:nvPr>
            <p:ph type="ftr" sz="quarter" idx="10"/>
          </p:nvPr>
        </p:nvSpPr>
        <p:spPr>
          <a:ln/>
        </p:spPr>
        <p:txBody>
          <a:bodyPr/>
          <a:lstStyle>
            <a:lvl1pPr>
              <a:defRPr/>
            </a:lvl1pPr>
          </a:lstStyle>
          <a:p>
            <a:pPr>
              <a:defRPr/>
            </a:pPr>
            <a:r>
              <a:rPr lang="en-US"/>
              <a:t>Company  Logo</a:t>
            </a:r>
          </a:p>
        </p:txBody>
      </p:sp>
      <p:sp>
        <p:nvSpPr>
          <p:cNvPr id="4" name="Rectangle 28"/>
          <p:cNvSpPr>
            <a:spLocks noGrp="1" noChangeArrowheads="1"/>
          </p:cNvSpPr>
          <p:nvPr>
            <p:ph type="sldNum" sz="quarter" idx="11"/>
          </p:nvPr>
        </p:nvSpPr>
        <p:spPr>
          <a:ln/>
        </p:spPr>
        <p:txBody>
          <a:bodyPr/>
          <a:lstStyle>
            <a:lvl1pPr>
              <a:defRPr/>
            </a:lvl1pPr>
          </a:lstStyle>
          <a:p>
            <a:pPr>
              <a:defRPr/>
            </a:pPr>
            <a:fld id="{713505DE-2CD8-4F5A-B6A6-23AC27228019}"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7"/>
          <p:cNvSpPr>
            <a:spLocks noGrp="1" noChangeArrowheads="1"/>
          </p:cNvSpPr>
          <p:nvPr>
            <p:ph type="ftr" sz="quarter" idx="10"/>
          </p:nvPr>
        </p:nvSpPr>
        <p:spPr>
          <a:ln/>
        </p:spPr>
        <p:txBody>
          <a:bodyPr/>
          <a:lstStyle>
            <a:lvl1pPr>
              <a:defRPr/>
            </a:lvl1pPr>
          </a:lstStyle>
          <a:p>
            <a:pPr>
              <a:defRPr/>
            </a:pPr>
            <a:r>
              <a:rPr lang="en-US"/>
              <a:t>Company  Logo</a:t>
            </a:r>
          </a:p>
        </p:txBody>
      </p:sp>
      <p:sp>
        <p:nvSpPr>
          <p:cNvPr id="3" name="Rectangle 28"/>
          <p:cNvSpPr>
            <a:spLocks noGrp="1" noChangeArrowheads="1"/>
          </p:cNvSpPr>
          <p:nvPr>
            <p:ph type="sldNum" sz="quarter" idx="11"/>
          </p:nvPr>
        </p:nvSpPr>
        <p:spPr>
          <a:ln/>
        </p:spPr>
        <p:txBody>
          <a:bodyPr/>
          <a:lstStyle>
            <a:lvl1pPr>
              <a:defRPr/>
            </a:lvl1pPr>
          </a:lstStyle>
          <a:p>
            <a:pPr>
              <a:defRPr/>
            </a:pPr>
            <a:fld id="{F0291C5C-50FB-4DB5-8053-D84840E5497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7"/>
          <p:cNvSpPr>
            <a:spLocks noGrp="1" noChangeArrowheads="1"/>
          </p:cNvSpPr>
          <p:nvPr>
            <p:ph type="ftr" sz="quarter" idx="10"/>
          </p:nvPr>
        </p:nvSpPr>
        <p:spPr>
          <a:ln/>
        </p:spPr>
        <p:txBody>
          <a:bodyPr/>
          <a:lstStyle>
            <a:lvl1pPr>
              <a:defRPr/>
            </a:lvl1pPr>
          </a:lstStyle>
          <a:p>
            <a:pPr>
              <a:defRPr/>
            </a:pPr>
            <a:r>
              <a:rPr lang="en-US"/>
              <a:t>Company  Logo</a:t>
            </a:r>
          </a:p>
        </p:txBody>
      </p:sp>
      <p:sp>
        <p:nvSpPr>
          <p:cNvPr id="6" name="Rectangle 28"/>
          <p:cNvSpPr>
            <a:spLocks noGrp="1" noChangeArrowheads="1"/>
          </p:cNvSpPr>
          <p:nvPr>
            <p:ph type="sldNum" sz="quarter" idx="11"/>
          </p:nvPr>
        </p:nvSpPr>
        <p:spPr>
          <a:ln/>
        </p:spPr>
        <p:txBody>
          <a:bodyPr/>
          <a:lstStyle>
            <a:lvl1pPr>
              <a:defRPr/>
            </a:lvl1pPr>
          </a:lstStyle>
          <a:p>
            <a:pPr>
              <a:defRPr/>
            </a:pPr>
            <a:fld id="{534E34FE-FBE0-445E-9B9D-D184E635645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7"/>
          <p:cNvSpPr>
            <a:spLocks noGrp="1" noChangeArrowheads="1"/>
          </p:cNvSpPr>
          <p:nvPr>
            <p:ph type="ftr" sz="quarter" idx="10"/>
          </p:nvPr>
        </p:nvSpPr>
        <p:spPr>
          <a:ln/>
        </p:spPr>
        <p:txBody>
          <a:bodyPr/>
          <a:lstStyle>
            <a:lvl1pPr>
              <a:defRPr/>
            </a:lvl1pPr>
          </a:lstStyle>
          <a:p>
            <a:pPr>
              <a:defRPr/>
            </a:pPr>
            <a:r>
              <a:rPr lang="en-US"/>
              <a:t>Company  Logo</a:t>
            </a:r>
          </a:p>
        </p:txBody>
      </p:sp>
      <p:sp>
        <p:nvSpPr>
          <p:cNvPr id="6" name="Rectangle 28"/>
          <p:cNvSpPr>
            <a:spLocks noGrp="1" noChangeArrowheads="1"/>
          </p:cNvSpPr>
          <p:nvPr>
            <p:ph type="sldNum" sz="quarter" idx="11"/>
          </p:nvPr>
        </p:nvSpPr>
        <p:spPr>
          <a:ln/>
        </p:spPr>
        <p:txBody>
          <a:bodyPr/>
          <a:lstStyle>
            <a:lvl1pPr>
              <a:defRPr/>
            </a:lvl1pPr>
          </a:lstStyle>
          <a:p>
            <a:pPr>
              <a:defRPr/>
            </a:pPr>
            <a:fld id="{506A7986-6853-4769-84D8-C5E887E3BD9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ChangeArrowheads="1"/>
          </p:cNvSpPr>
          <p:nvPr/>
        </p:nvSpPr>
        <p:spPr bwMode="gray">
          <a:xfrm>
            <a:off x="0" y="6562725"/>
            <a:ext cx="9144000" cy="304800"/>
          </a:xfrm>
          <a:prstGeom prst="rect">
            <a:avLst/>
          </a:prstGeom>
          <a:solidFill>
            <a:schemeClr val="bg2"/>
          </a:solidFill>
          <a:ln w="9525">
            <a:noFill/>
            <a:miter lim="800000"/>
            <a:headEnd/>
            <a:tailEnd/>
          </a:ln>
          <a:effectLst/>
        </p:spPr>
        <p:txBody>
          <a:bodyPr wrap="none" anchor="ctr"/>
          <a:lstStyle/>
          <a:p>
            <a:pPr>
              <a:defRPr/>
            </a:pPr>
            <a:endParaRPr lang="en-US"/>
          </a:p>
        </p:txBody>
      </p:sp>
      <p:sp>
        <p:nvSpPr>
          <p:cNvPr id="66563" name="Rectangle 3"/>
          <p:cNvSpPr>
            <a:spLocks noChangeArrowheads="1"/>
          </p:cNvSpPr>
          <p:nvPr/>
        </p:nvSpPr>
        <p:spPr bwMode="white">
          <a:xfrm>
            <a:off x="0" y="0"/>
            <a:ext cx="9144000" cy="914400"/>
          </a:xfrm>
          <a:prstGeom prst="rect">
            <a:avLst/>
          </a:prstGeom>
          <a:solidFill>
            <a:schemeClr val="tx1"/>
          </a:solidFill>
          <a:ln w="9525">
            <a:solidFill>
              <a:schemeClr val="tx1"/>
            </a:solidFill>
            <a:miter lim="800000"/>
            <a:headEnd/>
            <a:tailEnd/>
          </a:ln>
          <a:effectLst/>
        </p:spPr>
        <p:txBody>
          <a:bodyPr wrap="none" anchor="ctr"/>
          <a:lstStyle/>
          <a:p>
            <a:pPr>
              <a:defRPr/>
            </a:pPr>
            <a:endParaRPr lang="en-US"/>
          </a:p>
        </p:txBody>
      </p:sp>
      <p:grpSp>
        <p:nvGrpSpPr>
          <p:cNvPr id="1028" name="Group 4"/>
          <p:cNvGrpSpPr>
            <a:grpSpLocks/>
          </p:cNvGrpSpPr>
          <p:nvPr/>
        </p:nvGrpSpPr>
        <p:grpSpPr bwMode="auto">
          <a:xfrm>
            <a:off x="44450" y="44450"/>
            <a:ext cx="863600" cy="847725"/>
            <a:chOff x="0" y="2704"/>
            <a:chExt cx="1063" cy="1086"/>
          </a:xfrm>
        </p:grpSpPr>
        <p:sp>
          <p:nvSpPr>
            <p:cNvPr id="66565" name="Rectangle 5"/>
            <p:cNvSpPr>
              <a:spLocks noChangeArrowheads="1"/>
            </p:cNvSpPr>
            <p:nvPr userDrawn="1"/>
          </p:nvSpPr>
          <p:spPr bwMode="gray">
            <a:xfrm>
              <a:off x="0" y="2704"/>
              <a:ext cx="225" cy="228"/>
            </a:xfrm>
            <a:prstGeom prst="rect">
              <a:avLst/>
            </a:prstGeom>
            <a:solidFill>
              <a:schemeClr val="accent1"/>
            </a:solidFill>
            <a:ln w="9525">
              <a:noFill/>
              <a:miter lim="800000"/>
              <a:headEnd/>
              <a:tailEnd/>
            </a:ln>
            <a:effectLst/>
          </p:spPr>
          <p:txBody>
            <a:bodyPr wrap="none" anchor="ctr"/>
            <a:lstStyle/>
            <a:p>
              <a:pPr>
                <a:defRPr/>
              </a:pPr>
              <a:endParaRPr lang="en-US"/>
            </a:p>
          </p:txBody>
        </p:sp>
        <p:sp>
          <p:nvSpPr>
            <p:cNvPr id="66566" name="Rectangle 6"/>
            <p:cNvSpPr>
              <a:spLocks noChangeArrowheads="1"/>
            </p:cNvSpPr>
            <p:nvPr userDrawn="1"/>
          </p:nvSpPr>
          <p:spPr bwMode="gray">
            <a:xfrm>
              <a:off x="295" y="2704"/>
              <a:ext cx="225" cy="228"/>
            </a:xfrm>
            <a:prstGeom prst="rect">
              <a:avLst/>
            </a:prstGeom>
            <a:solidFill>
              <a:schemeClr val="accent1"/>
            </a:solidFill>
            <a:ln w="9525">
              <a:noFill/>
              <a:miter lim="800000"/>
              <a:headEnd/>
              <a:tailEnd/>
            </a:ln>
            <a:effectLst/>
          </p:spPr>
          <p:txBody>
            <a:bodyPr wrap="none" anchor="ctr"/>
            <a:lstStyle/>
            <a:p>
              <a:pPr>
                <a:defRPr/>
              </a:pPr>
              <a:endParaRPr lang="en-US"/>
            </a:p>
          </p:txBody>
        </p:sp>
        <p:sp>
          <p:nvSpPr>
            <p:cNvPr id="66567" name="Rectangle 7"/>
            <p:cNvSpPr>
              <a:spLocks noChangeArrowheads="1"/>
            </p:cNvSpPr>
            <p:nvPr userDrawn="1"/>
          </p:nvSpPr>
          <p:spPr bwMode="gray">
            <a:xfrm>
              <a:off x="567" y="2704"/>
              <a:ext cx="225" cy="228"/>
            </a:xfrm>
            <a:prstGeom prst="rect">
              <a:avLst/>
            </a:prstGeom>
            <a:solidFill>
              <a:schemeClr val="accent1"/>
            </a:solidFill>
            <a:ln w="9525">
              <a:noFill/>
              <a:miter lim="800000"/>
              <a:headEnd/>
              <a:tailEnd/>
            </a:ln>
            <a:effectLst/>
          </p:spPr>
          <p:txBody>
            <a:bodyPr wrap="none" anchor="ctr"/>
            <a:lstStyle/>
            <a:p>
              <a:pPr>
                <a:defRPr/>
              </a:pPr>
              <a:endParaRPr lang="en-US"/>
            </a:p>
          </p:txBody>
        </p:sp>
        <p:sp>
          <p:nvSpPr>
            <p:cNvPr id="66568" name="Rectangle 8"/>
            <p:cNvSpPr>
              <a:spLocks noChangeArrowheads="1"/>
            </p:cNvSpPr>
            <p:nvPr userDrawn="1"/>
          </p:nvSpPr>
          <p:spPr bwMode="gray">
            <a:xfrm>
              <a:off x="0" y="2991"/>
              <a:ext cx="225" cy="226"/>
            </a:xfrm>
            <a:prstGeom prst="rect">
              <a:avLst/>
            </a:prstGeom>
            <a:solidFill>
              <a:schemeClr val="accent1"/>
            </a:solidFill>
            <a:ln w="9525">
              <a:noFill/>
              <a:miter lim="800000"/>
              <a:headEnd/>
              <a:tailEnd/>
            </a:ln>
            <a:effectLst/>
          </p:spPr>
          <p:txBody>
            <a:bodyPr wrap="none" anchor="ctr"/>
            <a:lstStyle/>
            <a:p>
              <a:pPr>
                <a:defRPr/>
              </a:pPr>
              <a:endParaRPr lang="en-US"/>
            </a:p>
          </p:txBody>
        </p:sp>
        <p:sp>
          <p:nvSpPr>
            <p:cNvPr id="66569" name="Rectangle 9"/>
            <p:cNvSpPr>
              <a:spLocks noChangeArrowheads="1"/>
            </p:cNvSpPr>
            <p:nvPr userDrawn="1"/>
          </p:nvSpPr>
          <p:spPr bwMode="gray">
            <a:xfrm>
              <a:off x="295" y="2991"/>
              <a:ext cx="225" cy="226"/>
            </a:xfrm>
            <a:prstGeom prst="rect">
              <a:avLst/>
            </a:prstGeom>
            <a:solidFill>
              <a:schemeClr val="accent1"/>
            </a:solidFill>
            <a:ln w="9525">
              <a:noFill/>
              <a:miter lim="800000"/>
              <a:headEnd/>
              <a:tailEnd/>
            </a:ln>
            <a:effectLst/>
          </p:spPr>
          <p:txBody>
            <a:bodyPr wrap="none" anchor="ctr"/>
            <a:lstStyle/>
            <a:p>
              <a:pPr>
                <a:defRPr/>
              </a:pPr>
              <a:endParaRPr lang="en-US"/>
            </a:p>
          </p:txBody>
        </p:sp>
        <p:sp>
          <p:nvSpPr>
            <p:cNvPr id="66570" name="Rectangle 10"/>
            <p:cNvSpPr>
              <a:spLocks noChangeArrowheads="1"/>
            </p:cNvSpPr>
            <p:nvPr userDrawn="1"/>
          </p:nvSpPr>
          <p:spPr bwMode="gray">
            <a:xfrm>
              <a:off x="567" y="2991"/>
              <a:ext cx="225" cy="226"/>
            </a:xfrm>
            <a:prstGeom prst="rect">
              <a:avLst/>
            </a:prstGeom>
            <a:solidFill>
              <a:schemeClr val="accent1"/>
            </a:solidFill>
            <a:ln w="9525">
              <a:noFill/>
              <a:miter lim="800000"/>
              <a:headEnd/>
              <a:tailEnd/>
            </a:ln>
            <a:effectLst/>
          </p:spPr>
          <p:txBody>
            <a:bodyPr wrap="none" anchor="ctr"/>
            <a:lstStyle/>
            <a:p>
              <a:pPr>
                <a:defRPr/>
              </a:pPr>
              <a:endParaRPr lang="en-US"/>
            </a:p>
          </p:txBody>
        </p:sp>
        <p:sp>
          <p:nvSpPr>
            <p:cNvPr id="66571" name="Rectangle 11"/>
            <p:cNvSpPr>
              <a:spLocks noChangeArrowheads="1"/>
            </p:cNvSpPr>
            <p:nvPr userDrawn="1"/>
          </p:nvSpPr>
          <p:spPr bwMode="gray">
            <a:xfrm>
              <a:off x="838" y="2704"/>
              <a:ext cx="225" cy="228"/>
            </a:xfrm>
            <a:prstGeom prst="rect">
              <a:avLst/>
            </a:prstGeom>
            <a:solidFill>
              <a:schemeClr val="accent1"/>
            </a:solidFill>
            <a:ln w="9525">
              <a:noFill/>
              <a:miter lim="800000"/>
              <a:headEnd/>
              <a:tailEnd/>
            </a:ln>
            <a:effectLst/>
          </p:spPr>
          <p:txBody>
            <a:bodyPr wrap="none" anchor="ctr"/>
            <a:lstStyle/>
            <a:p>
              <a:pPr>
                <a:defRPr/>
              </a:pPr>
              <a:endParaRPr lang="en-US"/>
            </a:p>
          </p:txBody>
        </p:sp>
        <p:sp>
          <p:nvSpPr>
            <p:cNvPr id="66572" name="Rectangle 12"/>
            <p:cNvSpPr>
              <a:spLocks noChangeArrowheads="1"/>
            </p:cNvSpPr>
            <p:nvPr userDrawn="1"/>
          </p:nvSpPr>
          <p:spPr bwMode="gray">
            <a:xfrm>
              <a:off x="295" y="3273"/>
              <a:ext cx="225" cy="226"/>
            </a:xfrm>
            <a:prstGeom prst="rect">
              <a:avLst/>
            </a:prstGeom>
            <a:solidFill>
              <a:schemeClr val="accent1"/>
            </a:solidFill>
            <a:ln w="9525">
              <a:noFill/>
              <a:miter lim="800000"/>
              <a:headEnd/>
              <a:tailEnd/>
            </a:ln>
            <a:effectLst/>
          </p:spPr>
          <p:txBody>
            <a:bodyPr wrap="none" anchor="ctr"/>
            <a:lstStyle/>
            <a:p>
              <a:pPr>
                <a:defRPr/>
              </a:pPr>
              <a:endParaRPr lang="en-US"/>
            </a:p>
          </p:txBody>
        </p:sp>
        <p:sp>
          <p:nvSpPr>
            <p:cNvPr id="66573" name="Rectangle 13"/>
            <p:cNvSpPr>
              <a:spLocks noChangeArrowheads="1"/>
            </p:cNvSpPr>
            <p:nvPr userDrawn="1"/>
          </p:nvSpPr>
          <p:spPr bwMode="gray">
            <a:xfrm>
              <a:off x="0" y="3273"/>
              <a:ext cx="225" cy="226"/>
            </a:xfrm>
            <a:prstGeom prst="rect">
              <a:avLst/>
            </a:prstGeom>
            <a:solidFill>
              <a:schemeClr val="accent1"/>
            </a:solidFill>
            <a:ln w="9525">
              <a:noFill/>
              <a:miter lim="800000"/>
              <a:headEnd/>
              <a:tailEnd/>
            </a:ln>
            <a:effectLst/>
          </p:spPr>
          <p:txBody>
            <a:bodyPr wrap="none" anchor="ctr"/>
            <a:lstStyle/>
            <a:p>
              <a:pPr>
                <a:defRPr/>
              </a:pPr>
              <a:endParaRPr lang="en-US"/>
            </a:p>
          </p:txBody>
        </p:sp>
        <p:sp>
          <p:nvSpPr>
            <p:cNvPr id="66574" name="Rectangle 14"/>
            <p:cNvSpPr>
              <a:spLocks noChangeArrowheads="1"/>
            </p:cNvSpPr>
            <p:nvPr userDrawn="1"/>
          </p:nvSpPr>
          <p:spPr bwMode="gray">
            <a:xfrm>
              <a:off x="0" y="3562"/>
              <a:ext cx="225" cy="228"/>
            </a:xfrm>
            <a:prstGeom prst="rect">
              <a:avLst/>
            </a:prstGeom>
            <a:solidFill>
              <a:schemeClr val="accent1"/>
            </a:solidFill>
            <a:ln w="9525">
              <a:noFill/>
              <a:miter lim="800000"/>
              <a:headEnd/>
              <a:tailEnd/>
            </a:ln>
            <a:effectLst/>
          </p:spPr>
          <p:txBody>
            <a:bodyPr wrap="none" anchor="ctr"/>
            <a:lstStyle/>
            <a:p>
              <a:pPr>
                <a:defRPr/>
              </a:pPr>
              <a:endParaRPr lang="en-US"/>
            </a:p>
          </p:txBody>
        </p:sp>
      </p:grpSp>
      <p:grpSp>
        <p:nvGrpSpPr>
          <p:cNvPr id="1029" name="Group 15"/>
          <p:cNvGrpSpPr>
            <a:grpSpLocks/>
          </p:cNvGrpSpPr>
          <p:nvPr/>
        </p:nvGrpSpPr>
        <p:grpSpPr bwMode="auto">
          <a:xfrm rot="10800000">
            <a:off x="8228013" y="22225"/>
            <a:ext cx="863600" cy="847725"/>
            <a:chOff x="0" y="2704"/>
            <a:chExt cx="1063" cy="1086"/>
          </a:xfrm>
        </p:grpSpPr>
        <p:sp>
          <p:nvSpPr>
            <p:cNvPr id="66576" name="Rectangle 16"/>
            <p:cNvSpPr>
              <a:spLocks noChangeArrowheads="1"/>
            </p:cNvSpPr>
            <p:nvPr userDrawn="1"/>
          </p:nvSpPr>
          <p:spPr bwMode="gray">
            <a:xfrm>
              <a:off x="2" y="2706"/>
              <a:ext cx="225" cy="228"/>
            </a:xfrm>
            <a:prstGeom prst="rect">
              <a:avLst/>
            </a:prstGeom>
            <a:solidFill>
              <a:schemeClr val="accent1"/>
            </a:solidFill>
            <a:ln w="9525">
              <a:noFill/>
              <a:miter lim="800000"/>
              <a:headEnd/>
              <a:tailEnd/>
            </a:ln>
            <a:effectLst/>
          </p:spPr>
          <p:txBody>
            <a:bodyPr wrap="none" anchor="ctr"/>
            <a:lstStyle/>
            <a:p>
              <a:pPr>
                <a:defRPr/>
              </a:pPr>
              <a:endParaRPr lang="en-US"/>
            </a:p>
          </p:txBody>
        </p:sp>
        <p:sp>
          <p:nvSpPr>
            <p:cNvPr id="66577" name="Rectangle 17"/>
            <p:cNvSpPr>
              <a:spLocks noChangeArrowheads="1"/>
            </p:cNvSpPr>
            <p:nvPr userDrawn="1"/>
          </p:nvSpPr>
          <p:spPr bwMode="gray">
            <a:xfrm>
              <a:off x="297" y="2704"/>
              <a:ext cx="225" cy="228"/>
            </a:xfrm>
            <a:prstGeom prst="rect">
              <a:avLst/>
            </a:prstGeom>
            <a:solidFill>
              <a:schemeClr val="accent1"/>
            </a:solidFill>
            <a:ln w="9525">
              <a:noFill/>
              <a:miter lim="800000"/>
              <a:headEnd/>
              <a:tailEnd/>
            </a:ln>
            <a:effectLst/>
          </p:spPr>
          <p:txBody>
            <a:bodyPr wrap="none" anchor="ctr"/>
            <a:lstStyle/>
            <a:p>
              <a:pPr>
                <a:defRPr/>
              </a:pPr>
              <a:endParaRPr lang="en-US"/>
            </a:p>
          </p:txBody>
        </p:sp>
        <p:sp>
          <p:nvSpPr>
            <p:cNvPr id="66578" name="Rectangle 18"/>
            <p:cNvSpPr>
              <a:spLocks noChangeArrowheads="1"/>
            </p:cNvSpPr>
            <p:nvPr userDrawn="1"/>
          </p:nvSpPr>
          <p:spPr bwMode="gray">
            <a:xfrm>
              <a:off x="569" y="2704"/>
              <a:ext cx="225" cy="228"/>
            </a:xfrm>
            <a:prstGeom prst="rect">
              <a:avLst/>
            </a:prstGeom>
            <a:solidFill>
              <a:schemeClr val="accent1"/>
            </a:solidFill>
            <a:ln w="9525">
              <a:noFill/>
              <a:miter lim="800000"/>
              <a:headEnd/>
              <a:tailEnd/>
            </a:ln>
            <a:effectLst/>
          </p:spPr>
          <p:txBody>
            <a:bodyPr wrap="none" anchor="ctr"/>
            <a:lstStyle/>
            <a:p>
              <a:pPr>
                <a:defRPr/>
              </a:pPr>
              <a:endParaRPr lang="en-US"/>
            </a:p>
          </p:txBody>
        </p:sp>
        <p:sp>
          <p:nvSpPr>
            <p:cNvPr id="66579" name="Rectangle 19"/>
            <p:cNvSpPr>
              <a:spLocks noChangeArrowheads="1"/>
            </p:cNvSpPr>
            <p:nvPr userDrawn="1"/>
          </p:nvSpPr>
          <p:spPr bwMode="gray">
            <a:xfrm>
              <a:off x="2" y="2995"/>
              <a:ext cx="225" cy="226"/>
            </a:xfrm>
            <a:prstGeom prst="rect">
              <a:avLst/>
            </a:prstGeom>
            <a:solidFill>
              <a:schemeClr val="accent1"/>
            </a:solidFill>
            <a:ln w="9525">
              <a:noFill/>
              <a:miter lim="800000"/>
              <a:headEnd/>
              <a:tailEnd/>
            </a:ln>
            <a:effectLst/>
          </p:spPr>
          <p:txBody>
            <a:bodyPr wrap="none" anchor="ctr"/>
            <a:lstStyle/>
            <a:p>
              <a:pPr>
                <a:defRPr/>
              </a:pPr>
              <a:endParaRPr lang="en-US"/>
            </a:p>
          </p:txBody>
        </p:sp>
        <p:sp>
          <p:nvSpPr>
            <p:cNvPr id="66580" name="Rectangle 20"/>
            <p:cNvSpPr>
              <a:spLocks noChangeArrowheads="1"/>
            </p:cNvSpPr>
            <p:nvPr userDrawn="1"/>
          </p:nvSpPr>
          <p:spPr bwMode="gray">
            <a:xfrm>
              <a:off x="297" y="2993"/>
              <a:ext cx="225" cy="226"/>
            </a:xfrm>
            <a:prstGeom prst="rect">
              <a:avLst/>
            </a:prstGeom>
            <a:solidFill>
              <a:schemeClr val="accent1"/>
            </a:solidFill>
            <a:ln w="9525">
              <a:noFill/>
              <a:miter lim="800000"/>
              <a:headEnd/>
              <a:tailEnd/>
            </a:ln>
            <a:effectLst/>
          </p:spPr>
          <p:txBody>
            <a:bodyPr wrap="none" anchor="ctr"/>
            <a:lstStyle/>
            <a:p>
              <a:pPr>
                <a:defRPr/>
              </a:pPr>
              <a:endParaRPr lang="en-US"/>
            </a:p>
          </p:txBody>
        </p:sp>
        <p:sp>
          <p:nvSpPr>
            <p:cNvPr id="66581" name="Rectangle 21"/>
            <p:cNvSpPr>
              <a:spLocks noChangeArrowheads="1"/>
            </p:cNvSpPr>
            <p:nvPr userDrawn="1"/>
          </p:nvSpPr>
          <p:spPr bwMode="gray">
            <a:xfrm>
              <a:off x="569" y="2993"/>
              <a:ext cx="225" cy="226"/>
            </a:xfrm>
            <a:prstGeom prst="rect">
              <a:avLst/>
            </a:prstGeom>
            <a:solidFill>
              <a:schemeClr val="accent1"/>
            </a:solidFill>
            <a:ln w="9525">
              <a:noFill/>
              <a:miter lim="800000"/>
              <a:headEnd/>
              <a:tailEnd/>
            </a:ln>
            <a:effectLst/>
          </p:spPr>
          <p:txBody>
            <a:bodyPr wrap="none" anchor="ctr"/>
            <a:lstStyle/>
            <a:p>
              <a:pPr>
                <a:defRPr/>
              </a:pPr>
              <a:endParaRPr lang="en-US"/>
            </a:p>
          </p:txBody>
        </p:sp>
        <p:sp>
          <p:nvSpPr>
            <p:cNvPr id="66582" name="Rectangle 22"/>
            <p:cNvSpPr>
              <a:spLocks noChangeArrowheads="1"/>
            </p:cNvSpPr>
            <p:nvPr userDrawn="1"/>
          </p:nvSpPr>
          <p:spPr bwMode="gray">
            <a:xfrm>
              <a:off x="840" y="2704"/>
              <a:ext cx="225" cy="228"/>
            </a:xfrm>
            <a:prstGeom prst="rect">
              <a:avLst/>
            </a:prstGeom>
            <a:solidFill>
              <a:schemeClr val="accent1"/>
            </a:solidFill>
            <a:ln w="9525">
              <a:noFill/>
              <a:miter lim="800000"/>
              <a:headEnd/>
              <a:tailEnd/>
            </a:ln>
            <a:effectLst/>
          </p:spPr>
          <p:txBody>
            <a:bodyPr wrap="none" anchor="ctr"/>
            <a:lstStyle/>
            <a:p>
              <a:pPr>
                <a:defRPr/>
              </a:pPr>
              <a:endParaRPr lang="en-US"/>
            </a:p>
          </p:txBody>
        </p:sp>
        <p:sp>
          <p:nvSpPr>
            <p:cNvPr id="66583" name="Rectangle 23"/>
            <p:cNvSpPr>
              <a:spLocks noChangeArrowheads="1"/>
            </p:cNvSpPr>
            <p:nvPr userDrawn="1"/>
          </p:nvSpPr>
          <p:spPr bwMode="gray">
            <a:xfrm>
              <a:off x="297" y="3278"/>
              <a:ext cx="225" cy="226"/>
            </a:xfrm>
            <a:prstGeom prst="rect">
              <a:avLst/>
            </a:prstGeom>
            <a:solidFill>
              <a:schemeClr val="accent1"/>
            </a:solidFill>
            <a:ln w="9525">
              <a:noFill/>
              <a:miter lim="800000"/>
              <a:headEnd/>
              <a:tailEnd/>
            </a:ln>
            <a:effectLst/>
          </p:spPr>
          <p:txBody>
            <a:bodyPr wrap="none" anchor="ctr"/>
            <a:lstStyle/>
            <a:p>
              <a:pPr>
                <a:defRPr/>
              </a:pPr>
              <a:endParaRPr lang="en-US"/>
            </a:p>
          </p:txBody>
        </p:sp>
        <p:sp>
          <p:nvSpPr>
            <p:cNvPr id="66584" name="Rectangle 24"/>
            <p:cNvSpPr>
              <a:spLocks noChangeArrowheads="1"/>
            </p:cNvSpPr>
            <p:nvPr userDrawn="1"/>
          </p:nvSpPr>
          <p:spPr bwMode="gray">
            <a:xfrm>
              <a:off x="2" y="3278"/>
              <a:ext cx="225" cy="226"/>
            </a:xfrm>
            <a:prstGeom prst="rect">
              <a:avLst/>
            </a:prstGeom>
            <a:solidFill>
              <a:schemeClr val="accent1"/>
            </a:solidFill>
            <a:ln w="9525">
              <a:noFill/>
              <a:miter lim="800000"/>
              <a:headEnd/>
              <a:tailEnd/>
            </a:ln>
            <a:effectLst/>
          </p:spPr>
          <p:txBody>
            <a:bodyPr wrap="none" anchor="ctr"/>
            <a:lstStyle/>
            <a:p>
              <a:pPr>
                <a:defRPr/>
              </a:pPr>
              <a:endParaRPr lang="en-US"/>
            </a:p>
          </p:txBody>
        </p:sp>
        <p:sp>
          <p:nvSpPr>
            <p:cNvPr id="66585" name="Rectangle 25"/>
            <p:cNvSpPr>
              <a:spLocks noChangeArrowheads="1"/>
            </p:cNvSpPr>
            <p:nvPr userDrawn="1"/>
          </p:nvSpPr>
          <p:spPr bwMode="gray">
            <a:xfrm>
              <a:off x="2" y="3564"/>
              <a:ext cx="225" cy="228"/>
            </a:xfrm>
            <a:prstGeom prst="rect">
              <a:avLst/>
            </a:prstGeom>
            <a:solidFill>
              <a:schemeClr val="accent1"/>
            </a:solidFill>
            <a:ln w="9525">
              <a:noFill/>
              <a:miter lim="800000"/>
              <a:headEnd/>
              <a:tailEnd/>
            </a:ln>
            <a:effectLst/>
          </p:spPr>
          <p:txBody>
            <a:bodyPr wrap="none" anchor="ctr"/>
            <a:lstStyle/>
            <a:p>
              <a:pPr>
                <a:defRPr/>
              </a:pPr>
              <a:endParaRPr lang="en-US"/>
            </a:p>
          </p:txBody>
        </p:sp>
      </p:grpSp>
      <p:sp>
        <p:nvSpPr>
          <p:cNvPr id="1030" name="Rectangle 26"/>
          <p:cNvSpPr>
            <a:spLocks noGrp="1" noChangeArrowheads="1"/>
          </p:cNvSpPr>
          <p:nvPr>
            <p:ph type="body" idx="1"/>
          </p:nvPr>
        </p:nvSpPr>
        <p:spPr bwMode="auto">
          <a:xfrm>
            <a:off x="457200" y="1076325"/>
            <a:ext cx="8229600" cy="5248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6587" name="Rectangle 27"/>
          <p:cNvSpPr>
            <a:spLocks noGrp="1" noChangeArrowheads="1"/>
          </p:cNvSpPr>
          <p:nvPr>
            <p:ph type="ftr" sz="quarter" idx="3"/>
          </p:nvPr>
        </p:nvSpPr>
        <p:spPr bwMode="auto">
          <a:xfrm>
            <a:off x="7162800" y="6567488"/>
            <a:ext cx="1524000" cy="2905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1" smtClean="0">
                <a:cs typeface="Arial" charset="0"/>
              </a:defRPr>
            </a:lvl1pPr>
          </a:lstStyle>
          <a:p>
            <a:pPr>
              <a:defRPr/>
            </a:pPr>
            <a:r>
              <a:rPr lang="en-US"/>
              <a:t>Company  Logo</a:t>
            </a:r>
          </a:p>
        </p:txBody>
      </p:sp>
      <p:sp>
        <p:nvSpPr>
          <p:cNvPr id="66588" name="Rectangle 28"/>
          <p:cNvSpPr>
            <a:spLocks noGrp="1" noChangeArrowheads="1"/>
          </p:cNvSpPr>
          <p:nvPr>
            <p:ph type="sldNum" sz="quarter" idx="4"/>
          </p:nvPr>
        </p:nvSpPr>
        <p:spPr bwMode="auto">
          <a:xfrm>
            <a:off x="476250" y="6565900"/>
            <a:ext cx="609600"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smtClean="0">
                <a:solidFill>
                  <a:schemeClr val="tx2"/>
                </a:solidFill>
                <a:latin typeface="Verdana" pitchFamily="34" charset="0"/>
                <a:cs typeface="Arial" charset="0"/>
              </a:defRPr>
            </a:lvl1pPr>
          </a:lstStyle>
          <a:p>
            <a:pPr>
              <a:defRPr/>
            </a:pPr>
            <a:fld id="{E7E33DEF-7535-489B-940D-76196359EDAE}" type="slidenum">
              <a:rPr lang="en-US"/>
              <a:pPr>
                <a:defRPr/>
              </a:pPr>
              <a:t>‹#›</a:t>
            </a:fld>
            <a:endParaRPr lang="en-US"/>
          </a:p>
        </p:txBody>
      </p:sp>
      <p:sp>
        <p:nvSpPr>
          <p:cNvPr id="1033" name="Rectangle 29"/>
          <p:cNvSpPr>
            <a:spLocks noGrp="1" noChangeArrowheads="1"/>
          </p:cNvSpPr>
          <p:nvPr>
            <p:ph type="title"/>
          </p:nvPr>
        </p:nvSpPr>
        <p:spPr bwMode="black">
          <a:xfrm>
            <a:off x="838200" y="319088"/>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734"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Lst>
  <p:hf hdr="0" dt="0"/>
  <p:txStyles>
    <p:title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charset="0"/>
        </a:defRPr>
      </a:lvl2pPr>
      <a:lvl3pPr algn="ctr" rtl="0" eaLnBrk="0" fontAlgn="base" hangingPunct="0">
        <a:spcBef>
          <a:spcPct val="0"/>
        </a:spcBef>
        <a:spcAft>
          <a:spcPct val="0"/>
        </a:spcAft>
        <a:defRPr sz="3600" b="1">
          <a:solidFill>
            <a:schemeClr val="bg1"/>
          </a:solidFill>
          <a:latin typeface="Arial" charset="0"/>
        </a:defRPr>
      </a:lvl3pPr>
      <a:lvl4pPr algn="ctr" rtl="0" eaLnBrk="0" fontAlgn="base" hangingPunct="0">
        <a:spcBef>
          <a:spcPct val="0"/>
        </a:spcBef>
        <a:spcAft>
          <a:spcPct val="0"/>
        </a:spcAft>
        <a:defRPr sz="3600" b="1">
          <a:solidFill>
            <a:schemeClr val="bg1"/>
          </a:solidFill>
          <a:latin typeface="Arial" charset="0"/>
        </a:defRPr>
      </a:lvl4pPr>
      <a:lvl5pPr algn="ctr" rtl="0" eaLnBrk="0" fontAlgn="base" hangingPunct="0">
        <a:spcBef>
          <a:spcPct val="0"/>
        </a:spcBef>
        <a:spcAft>
          <a:spcPct val="0"/>
        </a:spcAft>
        <a:defRPr sz="3600" b="1">
          <a:solidFill>
            <a:schemeClr val="bg1"/>
          </a:solidFill>
          <a:latin typeface="Arial" charset="0"/>
        </a:defRPr>
      </a:lvl5pPr>
      <a:lvl6pPr marL="457200" algn="ctr" rtl="0" fontAlgn="base">
        <a:spcBef>
          <a:spcPct val="0"/>
        </a:spcBef>
        <a:spcAft>
          <a:spcPct val="0"/>
        </a:spcAft>
        <a:defRPr sz="3600" b="1">
          <a:solidFill>
            <a:schemeClr val="bg1"/>
          </a:solidFill>
          <a:latin typeface="Arial" charset="0"/>
        </a:defRPr>
      </a:lvl6pPr>
      <a:lvl7pPr marL="914400" algn="ctr" rtl="0" fontAlgn="base">
        <a:spcBef>
          <a:spcPct val="0"/>
        </a:spcBef>
        <a:spcAft>
          <a:spcPct val="0"/>
        </a:spcAft>
        <a:defRPr sz="3600" b="1">
          <a:solidFill>
            <a:schemeClr val="bg1"/>
          </a:solidFill>
          <a:latin typeface="Arial" charset="0"/>
        </a:defRPr>
      </a:lvl7pPr>
      <a:lvl8pPr marL="1371600" algn="ctr" rtl="0" fontAlgn="base">
        <a:spcBef>
          <a:spcPct val="0"/>
        </a:spcBef>
        <a:spcAft>
          <a:spcPct val="0"/>
        </a:spcAft>
        <a:defRPr sz="3600" b="1">
          <a:solidFill>
            <a:schemeClr val="bg1"/>
          </a:solidFill>
          <a:latin typeface="Arial" charset="0"/>
        </a:defRPr>
      </a:lvl8pPr>
      <a:lvl9pPr marL="1828800" algn="ctr" rtl="0" fontAlgn="base">
        <a:spcBef>
          <a:spcPct val="0"/>
        </a:spcBef>
        <a:spcAft>
          <a:spcPct val="0"/>
        </a:spcAft>
        <a:defRPr sz="3600" b="1">
          <a:solidFill>
            <a:schemeClr val="bg1"/>
          </a:solidFill>
          <a:latin typeface="Arial"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6"/>
          <p:cNvSpPr txBox="1">
            <a:spLocks noChangeArrowheads="1"/>
          </p:cNvSpPr>
          <p:nvPr/>
        </p:nvSpPr>
        <p:spPr bwMode="auto">
          <a:xfrm>
            <a:off x="0" y="4724400"/>
            <a:ext cx="7467600" cy="1465263"/>
          </a:xfrm>
          <a:prstGeom prst="rect">
            <a:avLst/>
          </a:prstGeom>
          <a:noFill/>
          <a:ln w="9525">
            <a:noFill/>
            <a:miter lim="800000"/>
            <a:headEnd/>
            <a:tailEnd/>
          </a:ln>
        </p:spPr>
        <p:txBody>
          <a:bodyPr>
            <a:spAutoFit/>
          </a:bodyPr>
          <a:lstStyle/>
          <a:p>
            <a:pPr algn="r" rtl="1">
              <a:spcBef>
                <a:spcPct val="50000"/>
              </a:spcBef>
            </a:pPr>
            <a:r>
              <a:rPr lang="fa-IR" sz="3600" dirty="0" smtClean="0">
                <a:solidFill>
                  <a:schemeClr val="bg1"/>
                </a:solidFill>
                <a:cs typeface="B Titr" pitchFamily="2" charset="-78"/>
              </a:rPr>
              <a:t>بخش سوم:</a:t>
            </a:r>
            <a:endParaRPr lang="fa-IR" sz="3600" dirty="0">
              <a:solidFill>
                <a:schemeClr val="bg1"/>
              </a:solidFill>
              <a:cs typeface="B Titr" pitchFamily="2" charset="-78"/>
            </a:endParaRPr>
          </a:p>
          <a:p>
            <a:pPr algn="r" rtl="1">
              <a:spcBef>
                <a:spcPct val="50000"/>
              </a:spcBef>
            </a:pPr>
            <a:r>
              <a:rPr lang="fa-IR" sz="3600" dirty="0">
                <a:solidFill>
                  <a:schemeClr val="bg1"/>
                </a:solidFill>
                <a:cs typeface="B Titr" pitchFamily="2" charset="-78"/>
              </a:rPr>
              <a:t>سرویس </a:t>
            </a:r>
            <a:r>
              <a:rPr lang="fa-IR" sz="3600">
                <a:solidFill>
                  <a:schemeClr val="bg1"/>
                </a:solidFill>
                <a:cs typeface="B Titr" pitchFamily="2" charset="-78"/>
              </a:rPr>
              <a:t>های </a:t>
            </a:r>
            <a:r>
              <a:rPr lang="fa-IR" sz="3600" smtClean="0">
                <a:solidFill>
                  <a:schemeClr val="bg1"/>
                </a:solidFill>
                <a:cs typeface="B Titr" pitchFamily="2" charset="-78"/>
              </a:rPr>
              <a:t>شبکه</a:t>
            </a:r>
            <a:endParaRPr lang="en-US" sz="3600" b="1"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p:cNvSpPr>
            <a:spLocks noGrp="1"/>
          </p:cNvSpPr>
          <p:nvPr>
            <p:ph type="ftr" sz="quarter" idx="10"/>
          </p:nvPr>
        </p:nvSpPr>
        <p:spPr>
          <a:noFill/>
        </p:spPr>
        <p:txBody>
          <a:bodyPr/>
          <a:lstStyle/>
          <a:p>
            <a:r>
              <a:rPr lang="en-US"/>
              <a:t>Company  Logo</a:t>
            </a:r>
          </a:p>
        </p:txBody>
      </p:sp>
      <p:sp>
        <p:nvSpPr>
          <p:cNvPr id="12291" name="Slide Number Placeholder 4"/>
          <p:cNvSpPr>
            <a:spLocks noGrp="1"/>
          </p:cNvSpPr>
          <p:nvPr>
            <p:ph type="sldNum" sz="quarter" idx="11"/>
          </p:nvPr>
        </p:nvSpPr>
        <p:spPr>
          <a:noFill/>
        </p:spPr>
        <p:txBody>
          <a:bodyPr/>
          <a:lstStyle/>
          <a:p>
            <a:fld id="{A6690530-CD62-4E20-B9C8-8073F061854C}" type="slidenum">
              <a:rPr lang="en-US"/>
              <a:pPr/>
              <a:t>10</a:t>
            </a:fld>
            <a:endParaRPr lang="en-US"/>
          </a:p>
        </p:txBody>
      </p:sp>
      <p:sp>
        <p:nvSpPr>
          <p:cNvPr id="12292" name="Rectangle 2"/>
          <p:cNvSpPr>
            <a:spLocks noGrp="1" noChangeArrowheads="1"/>
          </p:cNvSpPr>
          <p:nvPr>
            <p:ph type="title"/>
          </p:nvPr>
        </p:nvSpPr>
        <p:spPr/>
        <p:txBody>
          <a:bodyPr/>
          <a:lstStyle/>
          <a:p>
            <a:pPr algn="r" eaLnBrk="1" hangingPunct="1"/>
            <a:r>
              <a:rPr lang="en-US" sz="3200" smtClean="0">
                <a:latin typeface="Times New Roman" pitchFamily="18" charset="0"/>
                <a:cs typeface="Times New Roman" pitchFamily="18" charset="0"/>
              </a:rPr>
              <a:t>Domain Name System-DNS</a:t>
            </a:r>
          </a:p>
        </p:txBody>
      </p:sp>
      <p:sp>
        <p:nvSpPr>
          <p:cNvPr id="12293" name="Rectangle 3"/>
          <p:cNvSpPr>
            <a:spLocks noGrp="1" noChangeArrowheads="1"/>
          </p:cNvSpPr>
          <p:nvPr>
            <p:ph type="body" idx="1"/>
          </p:nvPr>
        </p:nvSpPr>
        <p:spPr/>
        <p:txBody>
          <a:bodyPr/>
          <a:lstStyle/>
          <a:p>
            <a:pPr algn="r" rtl="1" eaLnBrk="1" hangingPunct="1"/>
            <a:r>
              <a:rPr lang="en-US" sz="2400" b="0" smtClean="0">
                <a:solidFill>
                  <a:srgbClr val="02040A"/>
                </a:solidFill>
                <a:latin typeface="Times New Roman" pitchFamily="18" charset="0"/>
                <a:cs typeface="B Mitra" pitchFamily="2" charset="-78"/>
              </a:rPr>
              <a:t>DNS</a:t>
            </a:r>
          </a:p>
          <a:p>
            <a:pPr lvl="1" algn="just" rtl="1" eaLnBrk="1" hangingPunct="1">
              <a:lnSpc>
                <a:spcPct val="140000"/>
              </a:lnSpc>
            </a:pPr>
            <a:r>
              <a:rPr lang="fa-IR" sz="2000" b="1" smtClean="0">
                <a:solidFill>
                  <a:srgbClr val="02040A"/>
                </a:solidFill>
                <a:latin typeface="Times New Roman" pitchFamily="18" charset="0"/>
                <a:cs typeface="B Mitra" pitchFamily="2" charset="-78"/>
              </a:rPr>
              <a:t> </a:t>
            </a:r>
            <a:r>
              <a:rPr lang="fa-IR" sz="2400" smtClean="0">
                <a:solidFill>
                  <a:srgbClr val="02040A"/>
                </a:solidFill>
                <a:latin typeface="Times New Roman" pitchFamily="18" charset="0"/>
                <a:cs typeface="B Mitra" pitchFamily="2" charset="-78"/>
              </a:rPr>
              <a:t>مسائل و مشکلات موجود در جدول </a:t>
            </a:r>
            <a:r>
              <a:rPr lang="en-US" sz="2000" smtClean="0">
                <a:solidFill>
                  <a:srgbClr val="02040A"/>
                </a:solidFill>
                <a:latin typeface="Times New Roman" pitchFamily="18" charset="0"/>
                <a:cs typeface="B Mitra" pitchFamily="2" charset="-78"/>
              </a:rPr>
              <a:t>Host</a:t>
            </a:r>
            <a:r>
              <a:rPr lang="fa-IR" sz="2400" smtClean="0">
                <a:solidFill>
                  <a:srgbClr val="02040A"/>
                </a:solidFill>
                <a:latin typeface="Times New Roman" pitchFamily="18" charset="0"/>
                <a:cs typeface="B Mitra" pitchFamily="2" charset="-78"/>
              </a:rPr>
              <a:t> را پوشش می دهد.</a:t>
            </a:r>
          </a:p>
          <a:p>
            <a:pPr lvl="1" algn="just" rtl="1" eaLnBrk="1" hangingPunct="1">
              <a:lnSpc>
                <a:spcPct val="140000"/>
              </a:lnSpc>
            </a:pPr>
            <a:r>
              <a:rPr lang="fa-IR" sz="2400" smtClean="0">
                <a:solidFill>
                  <a:srgbClr val="02040A"/>
                </a:solidFill>
                <a:latin typeface="Times New Roman" pitchFamily="18" charset="0"/>
                <a:cs typeface="B Mitra" pitchFamily="2" charset="-78"/>
              </a:rPr>
              <a:t>به خوبی توسعه پذیر است.</a:t>
            </a:r>
            <a:endParaRPr lang="en-US" sz="2400" smtClean="0">
              <a:solidFill>
                <a:srgbClr val="02040A"/>
              </a:solidFill>
              <a:latin typeface="Times New Roman" pitchFamily="18" charset="0"/>
              <a:cs typeface="B Mitra" pitchFamily="2" charset="-78"/>
            </a:endParaRPr>
          </a:p>
          <a:p>
            <a:pPr lvl="1" algn="just" rtl="1" eaLnBrk="1" hangingPunct="1">
              <a:lnSpc>
                <a:spcPct val="140000"/>
              </a:lnSpc>
            </a:pPr>
            <a:r>
              <a:rPr lang="fa-IR" sz="2400" smtClean="0">
                <a:solidFill>
                  <a:srgbClr val="02040A"/>
                </a:solidFill>
                <a:latin typeface="Times New Roman" pitchFamily="18" charset="0"/>
                <a:cs typeface="B Mitra" pitchFamily="2" charset="-78"/>
              </a:rPr>
              <a:t>متکی بر یک جدول جهت ذخیره سازی تمامی اسامی و آدرس های </a:t>
            </a:r>
            <a:r>
              <a:rPr lang="en-US" sz="2000" smtClean="0">
                <a:solidFill>
                  <a:srgbClr val="02040A"/>
                </a:solidFill>
                <a:latin typeface="Times New Roman" pitchFamily="18" charset="0"/>
                <a:cs typeface="B Mitra" pitchFamily="2" charset="-78"/>
              </a:rPr>
              <a:t>IP</a:t>
            </a:r>
            <a:r>
              <a:rPr lang="fa-IR" sz="2400" smtClean="0">
                <a:solidFill>
                  <a:srgbClr val="02040A"/>
                </a:solidFill>
                <a:latin typeface="Times New Roman" pitchFamily="18" charset="0"/>
                <a:cs typeface="B Mitra" pitchFamily="2" charset="-78"/>
              </a:rPr>
              <a:t> نیست.</a:t>
            </a:r>
          </a:p>
          <a:p>
            <a:pPr lvl="1" algn="just" rtl="1" eaLnBrk="1" hangingPunct="1">
              <a:lnSpc>
                <a:spcPct val="140000"/>
              </a:lnSpc>
            </a:pPr>
            <a:r>
              <a:rPr lang="fa-IR" sz="2400" smtClean="0">
                <a:solidFill>
                  <a:srgbClr val="02040A"/>
                </a:solidFill>
                <a:latin typeface="Times New Roman" pitchFamily="18" charset="0"/>
                <a:cs typeface="B Mitra" pitchFamily="2" charset="-78"/>
              </a:rPr>
              <a:t>یک پایگاه داده توزیع شده بوده که در سطح شبکه گسترده است.</a:t>
            </a:r>
          </a:p>
          <a:p>
            <a:pPr lvl="1" algn="just" rtl="1" eaLnBrk="1" hangingPunct="1">
              <a:lnSpc>
                <a:spcPct val="140000"/>
              </a:lnSpc>
            </a:pPr>
            <a:r>
              <a:rPr lang="fa-IR" sz="2400" smtClean="0">
                <a:solidFill>
                  <a:srgbClr val="02040A"/>
                </a:solidFill>
                <a:latin typeface="Times New Roman" pitchFamily="18" charset="0"/>
                <a:cs typeface="B Mitra" pitchFamily="2" charset="-78"/>
              </a:rPr>
              <a:t>امروزه </a:t>
            </a:r>
            <a:r>
              <a:rPr lang="en-US" sz="2000" smtClean="0">
                <a:solidFill>
                  <a:srgbClr val="02040A"/>
                </a:solidFill>
                <a:latin typeface="Times New Roman" pitchFamily="18" charset="0"/>
                <a:cs typeface="B Mitra" pitchFamily="2" charset="-78"/>
              </a:rPr>
              <a:t>DNS</a:t>
            </a:r>
            <a:r>
              <a:rPr lang="fa-IR" sz="2400" smtClean="0">
                <a:solidFill>
                  <a:srgbClr val="02040A"/>
                </a:solidFill>
                <a:latin typeface="Times New Roman" pitchFamily="18" charset="0"/>
                <a:cs typeface="B Mitra" pitchFamily="2" charset="-78"/>
              </a:rPr>
              <a:t> برای بیش از دهها میلیون </a:t>
            </a:r>
            <a:r>
              <a:rPr lang="en-US" sz="2000" smtClean="0">
                <a:solidFill>
                  <a:srgbClr val="02040A"/>
                </a:solidFill>
                <a:latin typeface="Times New Roman" pitchFamily="18" charset="0"/>
                <a:cs typeface="B Mitra" pitchFamily="2" charset="-78"/>
              </a:rPr>
              <a:t>Host</a:t>
            </a:r>
            <a:r>
              <a:rPr lang="fa-IR" sz="2400" smtClean="0">
                <a:solidFill>
                  <a:srgbClr val="02040A"/>
                </a:solidFill>
                <a:latin typeface="Times New Roman" pitchFamily="18" charset="0"/>
                <a:cs typeface="B Mitra" pitchFamily="2" charset="-78"/>
              </a:rPr>
              <a:t> اطلاعات فراهم می کند.</a:t>
            </a:r>
          </a:p>
          <a:p>
            <a:pPr lvl="1" algn="just" rtl="1" eaLnBrk="1" hangingPunct="1">
              <a:lnSpc>
                <a:spcPct val="140000"/>
              </a:lnSpc>
            </a:pPr>
            <a:r>
              <a:rPr lang="en-US" sz="2000" smtClean="0">
                <a:solidFill>
                  <a:srgbClr val="02040A"/>
                </a:solidFill>
                <a:latin typeface="Times New Roman" pitchFamily="18" charset="0"/>
                <a:cs typeface="B Mitra" pitchFamily="2" charset="-78"/>
              </a:rPr>
              <a:t>DNS</a:t>
            </a:r>
            <a:r>
              <a:rPr lang="fa-IR" sz="2400" smtClean="0">
                <a:solidFill>
                  <a:srgbClr val="02040A"/>
                </a:solidFill>
                <a:latin typeface="Times New Roman" pitchFamily="18" charset="0"/>
                <a:cs typeface="B Mitra" pitchFamily="2" charset="-78"/>
              </a:rPr>
              <a:t> تضمین می کند که در صورت نیاز ، اطلاعات یک </a:t>
            </a:r>
            <a:r>
              <a:rPr lang="en-US" sz="2000" smtClean="0">
                <a:solidFill>
                  <a:srgbClr val="02040A"/>
                </a:solidFill>
                <a:latin typeface="Times New Roman" pitchFamily="18" charset="0"/>
                <a:cs typeface="B Mitra" pitchFamily="2" charset="-78"/>
              </a:rPr>
              <a:t>Host</a:t>
            </a:r>
            <a:r>
              <a:rPr lang="fa-IR" sz="2400" smtClean="0">
                <a:solidFill>
                  <a:srgbClr val="02040A"/>
                </a:solidFill>
                <a:latin typeface="Times New Roman" pitchFamily="18" charset="0"/>
                <a:cs typeface="B Mitra" pitchFamily="2" charset="-78"/>
              </a:rPr>
              <a:t> در سطح شبکه منتشر می شود.</a:t>
            </a:r>
          </a:p>
          <a:p>
            <a:pPr algn="r" rtl="1" eaLnBrk="1" hangingPunct="1"/>
            <a:endParaRPr lang="fa-IR" sz="2400" b="0" smtClean="0">
              <a:solidFill>
                <a:srgbClr val="02040A"/>
              </a:solidFill>
              <a:latin typeface="Times New Roman" pitchFamily="18" charset="0"/>
              <a:cs typeface="B Mitra" pitchFamily="2" charset="-78"/>
            </a:endParaRPr>
          </a:p>
        </p:txBody>
      </p:sp>
      <p:sp>
        <p:nvSpPr>
          <p:cNvPr id="12294"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3"/>
          <p:cNvSpPr>
            <a:spLocks noGrp="1"/>
          </p:cNvSpPr>
          <p:nvPr>
            <p:ph type="ftr" sz="quarter" idx="10"/>
          </p:nvPr>
        </p:nvSpPr>
        <p:spPr>
          <a:noFill/>
        </p:spPr>
        <p:txBody>
          <a:bodyPr/>
          <a:lstStyle/>
          <a:p>
            <a:r>
              <a:rPr lang="en-US"/>
              <a:t>Company  Logo</a:t>
            </a:r>
          </a:p>
        </p:txBody>
      </p:sp>
      <p:sp>
        <p:nvSpPr>
          <p:cNvPr id="13315" name="Slide Number Placeholder 4"/>
          <p:cNvSpPr>
            <a:spLocks noGrp="1"/>
          </p:cNvSpPr>
          <p:nvPr>
            <p:ph type="sldNum" sz="quarter" idx="11"/>
          </p:nvPr>
        </p:nvSpPr>
        <p:spPr>
          <a:noFill/>
        </p:spPr>
        <p:txBody>
          <a:bodyPr/>
          <a:lstStyle/>
          <a:p>
            <a:fld id="{F0E47C97-9727-43AE-A325-79A9F9965004}" type="slidenum">
              <a:rPr lang="en-US"/>
              <a:pPr/>
              <a:t>11</a:t>
            </a:fld>
            <a:endParaRPr lang="en-US"/>
          </a:p>
        </p:txBody>
      </p:sp>
      <p:sp>
        <p:nvSpPr>
          <p:cNvPr id="13316" name="Rectangle 2"/>
          <p:cNvSpPr>
            <a:spLocks noGrp="1" noChangeArrowheads="1"/>
          </p:cNvSpPr>
          <p:nvPr>
            <p:ph type="title"/>
          </p:nvPr>
        </p:nvSpPr>
        <p:spPr/>
        <p:txBody>
          <a:bodyPr/>
          <a:lstStyle/>
          <a:p>
            <a:pPr algn="r" rtl="1" eaLnBrk="1" hangingPunct="1"/>
            <a:r>
              <a:rPr lang="fa-IR" sz="3200" b="0" smtClean="0">
                <a:latin typeface="Times New Roman" pitchFamily="18" charset="0"/>
                <a:cs typeface="B Titr" pitchFamily="2" charset="-78"/>
              </a:rPr>
              <a:t>نحوه عملکرد </a:t>
            </a:r>
            <a:r>
              <a:rPr lang="en-US" sz="3200" b="0" smtClean="0">
                <a:latin typeface="Times New Roman" pitchFamily="18" charset="0"/>
                <a:cs typeface="B Titr" pitchFamily="2" charset="-78"/>
              </a:rPr>
              <a:t>DNS</a:t>
            </a:r>
            <a:endParaRPr lang="en-US" smtClean="0">
              <a:latin typeface="Times New Roman" pitchFamily="18" charset="0"/>
              <a:cs typeface="B Titr" pitchFamily="2" charset="-78"/>
            </a:endParaRPr>
          </a:p>
        </p:txBody>
      </p:sp>
      <p:sp>
        <p:nvSpPr>
          <p:cNvPr id="13317" name="Rectangle 3"/>
          <p:cNvSpPr>
            <a:spLocks noGrp="1" noChangeArrowheads="1"/>
          </p:cNvSpPr>
          <p:nvPr>
            <p:ph type="body" idx="1"/>
          </p:nvPr>
        </p:nvSpPr>
        <p:spPr/>
        <p:txBody>
          <a:bodyPr/>
          <a:lstStyle/>
          <a:p>
            <a:pPr algn="just" rtl="1" eaLnBrk="1" hangingPunct="1">
              <a:lnSpc>
                <a:spcPct val="160000"/>
              </a:lnSpc>
            </a:pPr>
            <a:r>
              <a:rPr lang="fa-IR" sz="2400" b="0" smtClean="0">
                <a:solidFill>
                  <a:srgbClr val="02040A"/>
                </a:solidFill>
                <a:latin typeface="Times New Roman" pitchFamily="18" charset="0"/>
                <a:cs typeface="B Mitra" pitchFamily="2" charset="-78"/>
              </a:rPr>
              <a:t>اگر سرور </a:t>
            </a:r>
            <a:r>
              <a:rPr lang="en-US" sz="2000" b="0" smtClean="0">
                <a:solidFill>
                  <a:srgbClr val="02040A"/>
                </a:solidFill>
                <a:latin typeface="Times New Roman" pitchFamily="18" charset="0"/>
                <a:cs typeface="B Mitra" pitchFamily="2" charset="-78"/>
              </a:rPr>
              <a:t>DNS</a:t>
            </a:r>
            <a:r>
              <a:rPr lang="fa-IR" sz="2400" b="0" smtClean="0">
                <a:solidFill>
                  <a:srgbClr val="02040A"/>
                </a:solidFill>
                <a:latin typeface="Times New Roman" pitchFamily="18" charset="0"/>
                <a:cs typeface="B Mitra" pitchFamily="2" charset="-78"/>
              </a:rPr>
              <a:t> درخواستی مبنی بر اطلاعات </a:t>
            </a:r>
            <a:r>
              <a:rPr lang="en-US" sz="2000" b="0" smtClean="0">
                <a:solidFill>
                  <a:srgbClr val="02040A"/>
                </a:solidFill>
                <a:latin typeface="Times New Roman" pitchFamily="18" charset="0"/>
                <a:cs typeface="B Mitra" pitchFamily="2" charset="-78"/>
              </a:rPr>
              <a:t>Host</a:t>
            </a:r>
            <a:r>
              <a:rPr lang="fa-IR" sz="2400" b="0" smtClean="0">
                <a:solidFill>
                  <a:srgbClr val="02040A"/>
                </a:solidFill>
                <a:latin typeface="Times New Roman" pitchFamily="18" charset="0"/>
                <a:cs typeface="B Mitra" pitchFamily="2" charset="-78"/>
              </a:rPr>
              <a:t> دریافت کند ابتدا بررسی می کند که آیا اطلاعات لازم را دارا می باشد یا خیر. در صورتی که اطلاعات لازم در سرور </a:t>
            </a:r>
            <a:r>
              <a:rPr lang="en-US" sz="2000" b="0" smtClean="0">
                <a:solidFill>
                  <a:srgbClr val="02040A"/>
                </a:solidFill>
                <a:latin typeface="Times New Roman" pitchFamily="18" charset="0"/>
                <a:cs typeface="B Mitra" pitchFamily="2" charset="-78"/>
              </a:rPr>
              <a:t>DNS</a:t>
            </a:r>
            <a:r>
              <a:rPr lang="fa-IR" sz="2400" b="0" smtClean="0">
                <a:solidFill>
                  <a:srgbClr val="02040A"/>
                </a:solidFill>
                <a:latin typeface="Times New Roman" pitchFamily="18" charset="0"/>
                <a:cs typeface="B Mitra" pitchFamily="2" charset="-78"/>
              </a:rPr>
              <a:t> موجود نباشد، درخواست به سوی سرور مدیریت </a:t>
            </a:r>
            <a:r>
              <a:rPr lang="en-US" sz="20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 ارسال می شود. این سرور اطلاعات صحیح </a:t>
            </a:r>
            <a:r>
              <a:rPr lang="en-US" sz="20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 مورد نظر را دارا می باشد. سرور </a:t>
            </a:r>
            <a:r>
              <a:rPr lang="en-US" sz="2000" b="0" smtClean="0">
                <a:solidFill>
                  <a:srgbClr val="02040A"/>
                </a:solidFill>
                <a:latin typeface="Times New Roman" pitchFamily="18" charset="0"/>
                <a:cs typeface="B Mitra" pitchFamily="2" charset="-78"/>
              </a:rPr>
              <a:t>DNS</a:t>
            </a:r>
            <a:r>
              <a:rPr lang="fa-IR" sz="2400" b="0" smtClean="0">
                <a:solidFill>
                  <a:srgbClr val="02040A"/>
                </a:solidFill>
                <a:latin typeface="Times New Roman" pitchFamily="18" charset="0"/>
                <a:cs typeface="B Mitra" pitchFamily="2" charset="-78"/>
              </a:rPr>
              <a:t> پاسخ سرور مدیریت </a:t>
            </a:r>
            <a:r>
              <a:rPr lang="en-US" sz="20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 را در </a:t>
            </a:r>
            <a:r>
              <a:rPr lang="en-US" sz="2000" b="0" smtClean="0">
                <a:solidFill>
                  <a:srgbClr val="02040A"/>
                </a:solidFill>
                <a:latin typeface="Times New Roman" pitchFamily="18" charset="0"/>
                <a:cs typeface="B Mitra" pitchFamily="2" charset="-78"/>
              </a:rPr>
              <a:t>Cache</a:t>
            </a:r>
            <a:r>
              <a:rPr lang="fa-IR" sz="2400" b="0" smtClean="0">
                <a:solidFill>
                  <a:srgbClr val="02040A"/>
                </a:solidFill>
                <a:latin typeface="Times New Roman" pitchFamily="18" charset="0"/>
                <a:cs typeface="B Mitra" pitchFamily="2" charset="-78"/>
              </a:rPr>
              <a:t> خود ذخیره و پاسخ را به </a:t>
            </a:r>
            <a:r>
              <a:rPr lang="en-US" sz="2000" b="0" smtClean="0">
                <a:solidFill>
                  <a:srgbClr val="02040A"/>
                </a:solidFill>
                <a:latin typeface="Times New Roman" pitchFamily="18" charset="0"/>
                <a:cs typeface="B Mitra" pitchFamily="2" charset="-78"/>
              </a:rPr>
              <a:t>Host</a:t>
            </a:r>
            <a:r>
              <a:rPr lang="fa-IR" sz="2400" b="0" smtClean="0">
                <a:solidFill>
                  <a:srgbClr val="02040A"/>
                </a:solidFill>
                <a:latin typeface="Times New Roman" pitchFamily="18" charset="0"/>
                <a:cs typeface="B Mitra" pitchFamily="2" charset="-78"/>
              </a:rPr>
              <a:t> درخواست کننده ارسال می کند. اگر در آینده مجددا درخواستی مبنی براطلاعات آن </a:t>
            </a:r>
            <a:r>
              <a:rPr lang="en-US" sz="2000" b="0" smtClean="0">
                <a:solidFill>
                  <a:srgbClr val="02040A"/>
                </a:solidFill>
                <a:latin typeface="Times New Roman" pitchFamily="18" charset="0"/>
                <a:cs typeface="B Mitra" pitchFamily="2" charset="-78"/>
              </a:rPr>
              <a:t>Host</a:t>
            </a:r>
            <a:r>
              <a:rPr lang="fa-IR" sz="2400" b="0" smtClean="0">
                <a:solidFill>
                  <a:srgbClr val="02040A"/>
                </a:solidFill>
                <a:latin typeface="Times New Roman" pitchFamily="18" charset="0"/>
                <a:cs typeface="B Mitra" pitchFamily="2" charset="-78"/>
              </a:rPr>
              <a:t> دریافت کند، مستقیما به آن پاسخ خواهد داد.</a:t>
            </a:r>
            <a:endParaRPr lang="en-US" sz="2400" b="0" smtClean="0">
              <a:solidFill>
                <a:srgbClr val="02040A"/>
              </a:solidFill>
              <a:latin typeface="Times New Roman" pitchFamily="18" charset="0"/>
              <a:cs typeface="B Mitra" pitchFamily="2" charset="-78"/>
            </a:endParaRPr>
          </a:p>
        </p:txBody>
      </p:sp>
      <p:sp>
        <p:nvSpPr>
          <p:cNvPr id="13318" name="Text Box 8"/>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3"/>
          <p:cNvSpPr>
            <a:spLocks noGrp="1"/>
          </p:cNvSpPr>
          <p:nvPr>
            <p:ph type="ftr" sz="quarter" idx="10"/>
          </p:nvPr>
        </p:nvSpPr>
        <p:spPr>
          <a:noFill/>
        </p:spPr>
        <p:txBody>
          <a:bodyPr/>
          <a:lstStyle/>
          <a:p>
            <a:r>
              <a:rPr lang="en-US"/>
              <a:t>Company  Logo</a:t>
            </a:r>
          </a:p>
        </p:txBody>
      </p:sp>
      <p:sp>
        <p:nvSpPr>
          <p:cNvPr id="14339" name="Slide Number Placeholder 4"/>
          <p:cNvSpPr>
            <a:spLocks noGrp="1"/>
          </p:cNvSpPr>
          <p:nvPr>
            <p:ph type="sldNum" sz="quarter" idx="11"/>
          </p:nvPr>
        </p:nvSpPr>
        <p:spPr>
          <a:noFill/>
        </p:spPr>
        <p:txBody>
          <a:bodyPr/>
          <a:lstStyle/>
          <a:p>
            <a:fld id="{87144294-45F7-4EAD-8F10-FF5D957DB32C}" type="slidenum">
              <a:rPr lang="en-US"/>
              <a:pPr/>
              <a:t>12</a:t>
            </a:fld>
            <a:endParaRPr lang="en-US"/>
          </a:p>
        </p:txBody>
      </p:sp>
      <p:sp>
        <p:nvSpPr>
          <p:cNvPr id="14340" name="Rectangle 2"/>
          <p:cNvSpPr>
            <a:spLocks noGrp="1" noChangeArrowheads="1"/>
          </p:cNvSpPr>
          <p:nvPr>
            <p:ph type="title"/>
          </p:nvPr>
        </p:nvSpPr>
        <p:spPr/>
        <p:txBody>
          <a:bodyPr/>
          <a:lstStyle/>
          <a:p>
            <a:pPr algn="r" rtl="1" eaLnBrk="1" hangingPunct="1"/>
            <a:r>
              <a:rPr lang="en-US" sz="3200" b="0" smtClean="0">
                <a:latin typeface="Times New Roman" pitchFamily="18" charset="0"/>
                <a:cs typeface="B Titr" pitchFamily="2" charset="-78"/>
              </a:rPr>
              <a:t>DNS</a:t>
            </a:r>
          </a:p>
        </p:txBody>
      </p:sp>
      <p:sp>
        <p:nvSpPr>
          <p:cNvPr id="14341" name="Rectangle 3"/>
          <p:cNvSpPr>
            <a:spLocks noGrp="1" noChangeArrowheads="1"/>
          </p:cNvSpPr>
          <p:nvPr>
            <p:ph type="body" idx="1"/>
          </p:nvPr>
        </p:nvSpPr>
        <p:spPr/>
        <p:txBody>
          <a:bodyPr/>
          <a:lstStyle/>
          <a:p>
            <a:pPr algn="just" rtl="1" eaLnBrk="1" hangingPunct="1"/>
            <a:r>
              <a:rPr lang="fa-IR" sz="2400" b="0" smtClean="0">
                <a:solidFill>
                  <a:srgbClr val="02040A"/>
                </a:solidFill>
                <a:latin typeface="Times New Roman" pitchFamily="18" charset="0"/>
                <a:cs typeface="B Mitra" pitchFamily="2" charset="-78"/>
              </a:rPr>
              <a:t> </a:t>
            </a:r>
            <a:r>
              <a:rPr lang="en-US" sz="2000" b="0" smtClean="0">
                <a:solidFill>
                  <a:srgbClr val="02040A"/>
                </a:solidFill>
                <a:latin typeface="Times New Roman" pitchFamily="18" charset="0"/>
                <a:cs typeface="B Mitra" pitchFamily="2" charset="-78"/>
              </a:rPr>
              <a:t>DNS</a:t>
            </a:r>
            <a:r>
              <a:rPr lang="fa-IR" sz="2400" b="0" smtClean="0">
                <a:solidFill>
                  <a:srgbClr val="02040A"/>
                </a:solidFill>
                <a:latin typeface="Times New Roman" pitchFamily="18" charset="0"/>
                <a:cs typeface="B Mitra" pitchFamily="2" charset="-78"/>
              </a:rPr>
              <a:t> یک سیستم توزیع شده سلسله مراتبی است که نام </a:t>
            </a:r>
            <a:r>
              <a:rPr lang="en-US" sz="2000" b="0" smtClean="0">
                <a:solidFill>
                  <a:srgbClr val="02040A"/>
                </a:solidFill>
                <a:latin typeface="Times New Roman" pitchFamily="18" charset="0"/>
                <a:cs typeface="B Mitra" pitchFamily="2" charset="-78"/>
              </a:rPr>
              <a:t>Host</a:t>
            </a:r>
            <a:r>
              <a:rPr lang="fa-IR" sz="2400" b="0" smtClean="0">
                <a:solidFill>
                  <a:srgbClr val="02040A"/>
                </a:solidFill>
                <a:latin typeface="Times New Roman" pitchFamily="18" charset="0"/>
                <a:cs typeface="B Mitra" pitchFamily="2" charset="-78"/>
              </a:rPr>
              <a:t> را به آدرس </a:t>
            </a:r>
            <a:r>
              <a:rPr lang="en-US" sz="2000" b="0" smtClean="0">
                <a:solidFill>
                  <a:srgbClr val="02040A"/>
                </a:solidFill>
                <a:latin typeface="Times New Roman" pitchFamily="18" charset="0"/>
                <a:cs typeface="B Mitra" pitchFamily="2" charset="-78"/>
              </a:rPr>
              <a:t>IP</a:t>
            </a:r>
            <a:r>
              <a:rPr lang="fa-IR" sz="2400" b="0" smtClean="0">
                <a:solidFill>
                  <a:srgbClr val="02040A"/>
                </a:solidFill>
                <a:latin typeface="Times New Roman" pitchFamily="18" charset="0"/>
                <a:cs typeface="B Mitra" pitchFamily="2" charset="-78"/>
              </a:rPr>
              <a:t> ترجمه می کند. </a:t>
            </a:r>
          </a:p>
          <a:p>
            <a:pPr algn="just" rtl="1" eaLnBrk="1" hangingPunct="1"/>
            <a:r>
              <a:rPr lang="fa-IR" sz="2400" b="0" smtClean="0">
                <a:solidFill>
                  <a:srgbClr val="02040A"/>
                </a:solidFill>
                <a:latin typeface="Times New Roman" pitchFamily="18" charset="0"/>
                <a:cs typeface="B Mitra" pitchFamily="2" charset="-78"/>
              </a:rPr>
              <a:t>در </a:t>
            </a:r>
            <a:r>
              <a:rPr lang="en-US" sz="2000" b="0" smtClean="0">
                <a:solidFill>
                  <a:srgbClr val="02040A"/>
                </a:solidFill>
                <a:latin typeface="Times New Roman" pitchFamily="18" charset="0"/>
                <a:cs typeface="B Mitra" pitchFamily="2" charset="-78"/>
              </a:rPr>
              <a:t>DNS</a:t>
            </a:r>
            <a:r>
              <a:rPr lang="fa-IR" sz="2400" b="0" smtClean="0">
                <a:solidFill>
                  <a:srgbClr val="02040A"/>
                </a:solidFill>
                <a:latin typeface="Times New Roman" pitchFamily="18" charset="0"/>
                <a:cs typeface="B Mitra" pitchFamily="2" charset="-78"/>
              </a:rPr>
              <a:t> یک پایگاه داده مرکزی جهت ذخیره سازی تمامی </a:t>
            </a:r>
            <a:r>
              <a:rPr lang="en-US" sz="2000" b="0" smtClean="0">
                <a:solidFill>
                  <a:srgbClr val="02040A"/>
                </a:solidFill>
                <a:latin typeface="Times New Roman" pitchFamily="18" charset="0"/>
                <a:cs typeface="B Mitra" pitchFamily="2" charset="-78"/>
              </a:rPr>
              <a:t>Host</a:t>
            </a:r>
            <a:r>
              <a:rPr lang="fa-IR" sz="2400" b="0" smtClean="0">
                <a:solidFill>
                  <a:srgbClr val="02040A"/>
                </a:solidFill>
                <a:latin typeface="Times New Roman" pitchFamily="18" charset="0"/>
                <a:cs typeface="B Mitra" pitchFamily="2" charset="-78"/>
              </a:rPr>
              <a:t>های اینترنت وجود ندارد بلکه اطلاعات برروی بیش از هزاران </a:t>
            </a:r>
            <a:r>
              <a:rPr lang="en-US" sz="2400" b="0" smtClean="0">
                <a:solidFill>
                  <a:srgbClr val="02040A"/>
                </a:solidFill>
                <a:latin typeface="Times New Roman" pitchFamily="18" charset="0"/>
                <a:cs typeface="B Mitra" pitchFamily="2" charset="-78"/>
              </a:rPr>
              <a:t>ns</a:t>
            </a:r>
            <a:r>
              <a:rPr lang="fa-IR" sz="2400" b="0" smtClean="0">
                <a:solidFill>
                  <a:srgbClr val="02040A"/>
                </a:solidFill>
                <a:latin typeface="Times New Roman" pitchFamily="18" charset="0"/>
                <a:cs typeface="B Mitra" pitchFamily="2" charset="-78"/>
              </a:rPr>
              <a:t> توزیع شده است. </a:t>
            </a:r>
          </a:p>
          <a:p>
            <a:pPr algn="just" rtl="1" eaLnBrk="1" hangingPunct="1"/>
            <a:r>
              <a:rPr lang="en-US" sz="2400" b="0" smtClean="0">
                <a:solidFill>
                  <a:srgbClr val="02040A"/>
                </a:solidFill>
                <a:latin typeface="Times New Roman" pitchFamily="18" charset="0"/>
                <a:cs typeface="B Mitra" pitchFamily="2" charset="-78"/>
              </a:rPr>
              <a:t>ns</a:t>
            </a:r>
            <a:r>
              <a:rPr lang="fa-IR" sz="2400" b="0" smtClean="0">
                <a:solidFill>
                  <a:srgbClr val="02040A"/>
                </a:solidFill>
                <a:latin typeface="Times New Roman" pitchFamily="18" charset="0"/>
                <a:cs typeface="B Mitra" pitchFamily="2" charset="-78"/>
              </a:rPr>
              <a:t>ها دارای ساختار سلسله مراتبی هستند. در بالای هر سلسله مراتب ریشه </a:t>
            </a:r>
            <a:r>
              <a:rPr lang="en-US" sz="2000" b="0" smtClean="0">
                <a:solidFill>
                  <a:srgbClr val="02040A"/>
                </a:solidFill>
                <a:latin typeface="Times New Roman" pitchFamily="18" charset="0"/>
                <a:cs typeface="B Mitra" pitchFamily="2" charset="-78"/>
              </a:rPr>
              <a:t>DNS</a:t>
            </a:r>
            <a:r>
              <a:rPr lang="fa-IR" sz="2400" b="0" smtClean="0">
                <a:solidFill>
                  <a:srgbClr val="02040A"/>
                </a:solidFill>
                <a:latin typeface="Times New Roman" pitchFamily="18" charset="0"/>
                <a:cs typeface="B Mitra" pitchFamily="2" charset="-78"/>
              </a:rPr>
              <a:t> وجود دارد.</a:t>
            </a:r>
          </a:p>
          <a:p>
            <a:pPr algn="just" rtl="1" eaLnBrk="1" hangingPunct="1"/>
            <a:r>
              <a:rPr lang="fa-IR" sz="2400" b="0" smtClean="0">
                <a:solidFill>
                  <a:srgbClr val="02040A"/>
                </a:solidFill>
                <a:latin typeface="Times New Roman" pitchFamily="18" charset="0"/>
                <a:cs typeface="B Mitra" pitchFamily="2" charset="-78"/>
              </a:rPr>
              <a:t>این ریشه توسط مجموعه ای از سرور های با عنوان سرور های ریشه سرویس دهی می شود.</a:t>
            </a:r>
          </a:p>
          <a:p>
            <a:pPr algn="just" rtl="1" eaLnBrk="1" hangingPunct="1"/>
            <a:r>
              <a:rPr lang="fa-IR" sz="2400" b="0" smtClean="0">
                <a:solidFill>
                  <a:srgbClr val="02040A"/>
                </a:solidFill>
                <a:latin typeface="Times New Roman" pitchFamily="18" charset="0"/>
                <a:cs typeface="B Mitra" pitchFamily="2" charset="-78"/>
              </a:rPr>
              <a:t>در یک سطح پائین تر از </a:t>
            </a:r>
            <a:r>
              <a:rPr lang="en-US" sz="20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 ریشه، </a:t>
            </a:r>
            <a:r>
              <a:rPr lang="en-US" sz="20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 های سطح بالا قرار دارند.</a:t>
            </a:r>
          </a:p>
          <a:p>
            <a:pPr algn="just" rtl="1" eaLnBrk="1" hangingPunct="1"/>
            <a:r>
              <a:rPr lang="en-US" sz="20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های سطح بالا را می توان به دو دسته جغرافیایی و سازمانی تقسیم کرد.</a:t>
            </a:r>
          </a:p>
          <a:p>
            <a:pPr algn="just" rtl="1" eaLnBrk="1" hangingPunct="1"/>
            <a:r>
              <a:rPr lang="en-US" sz="20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 های جغرافیایی: عموما به هر کشور تخصیص می یابد </a:t>
            </a:r>
            <a:r>
              <a:rPr lang="ar-SA" sz="2400" b="0" smtClean="0">
                <a:solidFill>
                  <a:srgbClr val="02040A"/>
                </a:solidFill>
                <a:latin typeface="Times New Roman" pitchFamily="18" charset="0"/>
                <a:cs typeface="B Mitra" pitchFamily="2" charset="-78"/>
              </a:rPr>
              <a:t>–</a:t>
            </a:r>
            <a:r>
              <a:rPr lang="fa-IR" sz="2400" b="0" smtClean="0">
                <a:solidFill>
                  <a:srgbClr val="02040A"/>
                </a:solidFill>
                <a:latin typeface="Times New Roman" pitchFamily="18" charset="0"/>
                <a:cs typeface="B Mitra" pitchFamily="2" charset="-78"/>
              </a:rPr>
              <a:t> با 2 حرف از نام آن کشور تعریف می شود </a:t>
            </a:r>
            <a:r>
              <a:rPr lang="ar-SA" sz="2400" b="0" smtClean="0">
                <a:solidFill>
                  <a:srgbClr val="02040A"/>
                </a:solidFill>
                <a:latin typeface="Times New Roman" pitchFamily="18" charset="0"/>
                <a:cs typeface="B Mitra" pitchFamily="2" charset="-78"/>
              </a:rPr>
              <a:t>–</a:t>
            </a:r>
            <a:r>
              <a:rPr lang="fa-IR" sz="2400" b="0" smtClean="0">
                <a:solidFill>
                  <a:srgbClr val="02040A"/>
                </a:solidFill>
                <a:latin typeface="Times New Roman" pitchFamily="18" charset="0"/>
                <a:cs typeface="B Mitra" pitchFamily="2" charset="-78"/>
              </a:rPr>
              <a:t> به وسیله حکومت ها مورد استفاده قرار می گیرد</a:t>
            </a:r>
          </a:p>
          <a:p>
            <a:pPr algn="just" rtl="1" eaLnBrk="1" hangingPunct="1"/>
            <a:r>
              <a:rPr lang="fa-IR" sz="2400" b="0" smtClean="0">
                <a:solidFill>
                  <a:srgbClr val="02040A"/>
                </a:solidFill>
                <a:latin typeface="Times New Roman" pitchFamily="18" charset="0"/>
                <a:cs typeface="B Mitra" pitchFamily="2" charset="-78"/>
              </a:rPr>
              <a:t>مثال: </a:t>
            </a:r>
            <a:r>
              <a:rPr lang="en-US" sz="2000" b="0" smtClean="0">
                <a:solidFill>
                  <a:srgbClr val="02040A"/>
                </a:solidFill>
                <a:latin typeface="Times New Roman" pitchFamily="18" charset="0"/>
                <a:cs typeface="B Mitra" pitchFamily="2" charset="-78"/>
              </a:rPr>
              <a:t>uk</a:t>
            </a:r>
            <a:r>
              <a:rPr lang="fa-IR" sz="2000" b="0" smtClean="0">
                <a:solidFill>
                  <a:srgbClr val="02040A"/>
                </a:solidFill>
                <a:latin typeface="Times New Roman" pitchFamily="18" charset="0"/>
                <a:cs typeface="B Mitra" pitchFamily="2" charset="-78"/>
              </a:rPr>
              <a:t>، </a:t>
            </a:r>
            <a:r>
              <a:rPr lang="en-US" sz="2000" b="0" smtClean="0">
                <a:solidFill>
                  <a:srgbClr val="02040A"/>
                </a:solidFill>
                <a:latin typeface="Times New Roman" pitchFamily="18" charset="0"/>
                <a:cs typeface="B Mitra" pitchFamily="2" charset="-78"/>
              </a:rPr>
              <a:t>us</a:t>
            </a:r>
            <a:r>
              <a:rPr lang="fa-IR" sz="2000" b="0" smtClean="0">
                <a:solidFill>
                  <a:srgbClr val="02040A"/>
                </a:solidFill>
                <a:latin typeface="Times New Roman" pitchFamily="18" charset="0"/>
                <a:cs typeface="B Mitra" pitchFamily="2" charset="-78"/>
              </a:rPr>
              <a:t>، </a:t>
            </a:r>
            <a:r>
              <a:rPr lang="en-US" sz="2000" b="0" smtClean="0">
                <a:solidFill>
                  <a:srgbClr val="02040A"/>
                </a:solidFill>
                <a:latin typeface="Times New Roman" pitchFamily="18" charset="0"/>
                <a:cs typeface="B Mitra" pitchFamily="2" charset="-78"/>
              </a:rPr>
              <a:t>ir</a:t>
            </a:r>
          </a:p>
        </p:txBody>
      </p:sp>
      <p:sp>
        <p:nvSpPr>
          <p:cNvPr id="14342"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3"/>
          <p:cNvSpPr>
            <a:spLocks noGrp="1"/>
          </p:cNvSpPr>
          <p:nvPr>
            <p:ph type="ftr" sz="quarter" idx="10"/>
          </p:nvPr>
        </p:nvSpPr>
        <p:spPr>
          <a:noFill/>
        </p:spPr>
        <p:txBody>
          <a:bodyPr/>
          <a:lstStyle/>
          <a:p>
            <a:r>
              <a:rPr lang="en-US"/>
              <a:t>Company  Logo</a:t>
            </a:r>
          </a:p>
        </p:txBody>
      </p:sp>
      <p:sp>
        <p:nvSpPr>
          <p:cNvPr id="15363" name="Slide Number Placeholder 4"/>
          <p:cNvSpPr>
            <a:spLocks noGrp="1"/>
          </p:cNvSpPr>
          <p:nvPr>
            <p:ph type="sldNum" sz="quarter" idx="11"/>
          </p:nvPr>
        </p:nvSpPr>
        <p:spPr>
          <a:noFill/>
        </p:spPr>
        <p:txBody>
          <a:bodyPr/>
          <a:lstStyle/>
          <a:p>
            <a:fld id="{50D43B55-1E75-49DD-AF3E-B87A0FA08537}" type="slidenum">
              <a:rPr lang="en-US"/>
              <a:pPr/>
              <a:t>13</a:t>
            </a:fld>
            <a:endParaRPr lang="en-US"/>
          </a:p>
        </p:txBody>
      </p:sp>
      <p:sp>
        <p:nvSpPr>
          <p:cNvPr id="15364" name="Rectangle 10"/>
          <p:cNvSpPr>
            <a:spLocks noGrp="1" noChangeArrowheads="1"/>
          </p:cNvSpPr>
          <p:nvPr>
            <p:ph type="title"/>
          </p:nvPr>
        </p:nvSpPr>
        <p:spPr/>
        <p:txBody>
          <a:bodyPr/>
          <a:lstStyle/>
          <a:p>
            <a:pPr algn="r" rtl="1" eaLnBrk="1" hangingPunct="1"/>
            <a:r>
              <a:rPr lang="en-US" sz="3200" b="0" smtClean="0">
                <a:latin typeface="Times New Roman" pitchFamily="18" charset="0"/>
                <a:cs typeface="B Titr" pitchFamily="2" charset="-78"/>
              </a:rPr>
              <a:t>DNS</a:t>
            </a:r>
          </a:p>
        </p:txBody>
      </p:sp>
      <p:sp>
        <p:nvSpPr>
          <p:cNvPr id="15365" name="Rectangle 11"/>
          <p:cNvSpPr>
            <a:spLocks noGrp="1" noChangeArrowheads="1"/>
          </p:cNvSpPr>
          <p:nvPr>
            <p:ph type="body" idx="1"/>
          </p:nvPr>
        </p:nvSpPr>
        <p:spPr/>
        <p:txBody>
          <a:bodyPr/>
          <a:lstStyle/>
          <a:p>
            <a:pPr algn="just" rtl="1" eaLnBrk="1" hangingPunct="1"/>
            <a:r>
              <a:rPr lang="fa-IR" sz="2400" b="0" smtClean="0">
                <a:solidFill>
                  <a:srgbClr val="02040A"/>
                </a:solidFill>
                <a:latin typeface="Times New Roman" pitchFamily="18" charset="0"/>
                <a:cs typeface="B Mitra" pitchFamily="2" charset="-78"/>
              </a:rPr>
              <a:t>در آمریکا عضویت در </a:t>
            </a:r>
            <a:r>
              <a:rPr lang="en-US" sz="20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براساس نوع سازمان(تجاری، نظامی و ...) تعیین می شود.</a:t>
            </a:r>
          </a:p>
          <a:p>
            <a:pPr algn="just" rtl="1" eaLnBrk="1" hangingPunct="1">
              <a:buFont typeface="Wingdings" pitchFamily="2" charset="2"/>
              <a:buNone/>
            </a:pPr>
            <a:endParaRPr lang="fa-IR" sz="2400" b="0" smtClean="0">
              <a:solidFill>
                <a:srgbClr val="02040A"/>
              </a:solidFill>
              <a:latin typeface="Times New Roman" pitchFamily="18" charset="0"/>
              <a:cs typeface="B Mitra" pitchFamily="2" charset="-78"/>
            </a:endParaRPr>
          </a:p>
          <a:p>
            <a:pPr algn="just" rtl="1" eaLnBrk="1" hangingPunct="1"/>
            <a:r>
              <a:rPr lang="en-US" sz="20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های سازمانی را عموما </a:t>
            </a:r>
            <a:r>
              <a:rPr lang="en-US" sz="20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های سطح بالای پایه ویا </a:t>
            </a:r>
            <a:r>
              <a:rPr lang="en-US" sz="20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های سطح بالای همه منظوره نیز می نامند.</a:t>
            </a:r>
          </a:p>
        </p:txBody>
      </p:sp>
      <p:sp>
        <p:nvSpPr>
          <p:cNvPr id="15366" name="Text Box 6"/>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3"/>
          <p:cNvSpPr>
            <a:spLocks noGrp="1"/>
          </p:cNvSpPr>
          <p:nvPr>
            <p:ph type="ftr" sz="quarter" idx="10"/>
          </p:nvPr>
        </p:nvSpPr>
        <p:spPr>
          <a:noFill/>
        </p:spPr>
        <p:txBody>
          <a:bodyPr/>
          <a:lstStyle/>
          <a:p>
            <a:r>
              <a:rPr lang="en-US"/>
              <a:t>Company  Logo</a:t>
            </a:r>
          </a:p>
        </p:txBody>
      </p:sp>
      <p:sp>
        <p:nvSpPr>
          <p:cNvPr id="16387" name="Slide Number Placeholder 4"/>
          <p:cNvSpPr>
            <a:spLocks noGrp="1"/>
          </p:cNvSpPr>
          <p:nvPr>
            <p:ph type="sldNum" sz="quarter" idx="11"/>
          </p:nvPr>
        </p:nvSpPr>
        <p:spPr>
          <a:noFill/>
        </p:spPr>
        <p:txBody>
          <a:bodyPr/>
          <a:lstStyle/>
          <a:p>
            <a:fld id="{D93E85AE-A9ED-4EDE-A816-6780F3FB57BF}" type="slidenum">
              <a:rPr lang="en-US"/>
              <a:pPr/>
              <a:t>14</a:t>
            </a:fld>
            <a:endParaRPr lang="en-US"/>
          </a:p>
        </p:txBody>
      </p:sp>
      <p:sp>
        <p:nvSpPr>
          <p:cNvPr id="16388" name="Rectangle 2"/>
          <p:cNvSpPr>
            <a:spLocks noGrp="1" noChangeArrowheads="1"/>
          </p:cNvSpPr>
          <p:nvPr>
            <p:ph type="title"/>
          </p:nvPr>
        </p:nvSpPr>
        <p:spPr/>
        <p:txBody>
          <a:bodyPr/>
          <a:lstStyle/>
          <a:p>
            <a:pPr algn="r" rtl="1" eaLnBrk="1" hangingPunct="1"/>
            <a:r>
              <a:rPr lang="en-US" sz="3200" b="0" smtClean="0">
                <a:latin typeface="Times New Roman" pitchFamily="18" charset="0"/>
                <a:cs typeface="B Titr" pitchFamily="2" charset="-78"/>
              </a:rPr>
              <a:t>DNS</a:t>
            </a:r>
          </a:p>
        </p:txBody>
      </p:sp>
      <p:sp>
        <p:nvSpPr>
          <p:cNvPr id="16389" name="Rectangle 3"/>
          <p:cNvSpPr>
            <a:spLocks noGrp="1" noChangeArrowheads="1"/>
          </p:cNvSpPr>
          <p:nvPr>
            <p:ph type="body" idx="1"/>
          </p:nvPr>
        </p:nvSpPr>
        <p:spPr>
          <a:xfrm>
            <a:off x="304800" y="1076325"/>
            <a:ext cx="8534400" cy="5248275"/>
          </a:xfrm>
        </p:spPr>
        <p:txBody>
          <a:bodyPr/>
          <a:lstStyle/>
          <a:p>
            <a:pPr eaLnBrk="1" hangingPunct="1">
              <a:lnSpc>
                <a:spcPct val="80000"/>
              </a:lnSpc>
            </a:pPr>
            <a:r>
              <a:rPr lang="en-US" sz="1800" b="0" smtClean="0">
                <a:latin typeface="Times New Roman" pitchFamily="18" charset="0"/>
                <a:cs typeface="Times New Roman" pitchFamily="18" charset="0"/>
              </a:rPr>
              <a:t>com</a:t>
            </a:r>
          </a:p>
          <a:p>
            <a:pPr lvl="1" eaLnBrk="1" hangingPunct="1">
              <a:lnSpc>
                <a:spcPct val="80000"/>
              </a:lnSpc>
            </a:pPr>
            <a:r>
              <a:rPr lang="en-US" sz="1800" smtClean="0">
                <a:latin typeface="Times New Roman" pitchFamily="18" charset="0"/>
                <a:cs typeface="Times New Roman" pitchFamily="18" charset="0"/>
              </a:rPr>
              <a:t>Commercial organizations</a:t>
            </a:r>
          </a:p>
          <a:p>
            <a:pPr eaLnBrk="1" hangingPunct="1">
              <a:lnSpc>
                <a:spcPct val="80000"/>
              </a:lnSpc>
            </a:pPr>
            <a:r>
              <a:rPr lang="en-US" sz="1800" b="0" smtClean="0">
                <a:latin typeface="Times New Roman" pitchFamily="18" charset="0"/>
                <a:cs typeface="Times New Roman" pitchFamily="18" charset="0"/>
              </a:rPr>
              <a:t/>
            </a:r>
            <a:br>
              <a:rPr lang="en-US" sz="1800" b="0" smtClean="0">
                <a:latin typeface="Times New Roman" pitchFamily="18" charset="0"/>
                <a:cs typeface="Times New Roman" pitchFamily="18" charset="0"/>
              </a:rPr>
            </a:br>
            <a:r>
              <a:rPr lang="en-US" sz="1800" b="0" smtClean="0">
                <a:latin typeface="Times New Roman" pitchFamily="18" charset="0"/>
                <a:cs typeface="Times New Roman" pitchFamily="18" charset="0"/>
              </a:rPr>
              <a:t>edu</a:t>
            </a:r>
          </a:p>
          <a:p>
            <a:pPr eaLnBrk="1" hangingPunct="1">
              <a:lnSpc>
                <a:spcPct val="80000"/>
              </a:lnSpc>
            </a:pPr>
            <a:endParaRPr lang="en-US" sz="1800" b="0" smtClean="0">
              <a:latin typeface="Times New Roman" pitchFamily="18" charset="0"/>
              <a:cs typeface="Times New Roman" pitchFamily="18" charset="0"/>
            </a:endParaRPr>
          </a:p>
          <a:p>
            <a:pPr lvl="1" eaLnBrk="1" hangingPunct="1">
              <a:lnSpc>
                <a:spcPct val="80000"/>
              </a:lnSpc>
            </a:pPr>
            <a:r>
              <a:rPr lang="en-US" sz="1800" smtClean="0">
                <a:latin typeface="Times New Roman" pitchFamily="18" charset="0"/>
                <a:cs typeface="Times New Roman" pitchFamily="18" charset="0"/>
              </a:rPr>
              <a:t>Educational institutions</a:t>
            </a:r>
          </a:p>
          <a:p>
            <a:pPr eaLnBrk="1" hangingPunct="1">
              <a:lnSpc>
                <a:spcPct val="80000"/>
              </a:lnSpc>
            </a:pPr>
            <a:r>
              <a:rPr lang="en-US" sz="1800" b="0" smtClean="0">
                <a:latin typeface="Times New Roman" pitchFamily="18" charset="0"/>
                <a:cs typeface="Times New Roman" pitchFamily="18" charset="0"/>
              </a:rPr>
              <a:t/>
            </a:r>
            <a:br>
              <a:rPr lang="en-US" sz="1800" b="0" smtClean="0">
                <a:latin typeface="Times New Roman" pitchFamily="18" charset="0"/>
                <a:cs typeface="Times New Roman" pitchFamily="18" charset="0"/>
              </a:rPr>
            </a:br>
            <a:r>
              <a:rPr lang="en-US" sz="1800" b="0" smtClean="0">
                <a:latin typeface="Times New Roman" pitchFamily="18" charset="0"/>
                <a:cs typeface="Times New Roman" pitchFamily="18" charset="0"/>
              </a:rPr>
              <a:t>gov</a:t>
            </a:r>
          </a:p>
          <a:p>
            <a:pPr eaLnBrk="1" hangingPunct="1">
              <a:lnSpc>
                <a:spcPct val="80000"/>
              </a:lnSpc>
            </a:pPr>
            <a:endParaRPr lang="en-US" sz="1800" b="0" smtClean="0">
              <a:latin typeface="Times New Roman" pitchFamily="18" charset="0"/>
              <a:cs typeface="Times New Roman" pitchFamily="18" charset="0"/>
            </a:endParaRPr>
          </a:p>
          <a:p>
            <a:pPr lvl="1" eaLnBrk="1" hangingPunct="1">
              <a:lnSpc>
                <a:spcPct val="80000"/>
              </a:lnSpc>
            </a:pPr>
            <a:r>
              <a:rPr lang="en-US" sz="1800" smtClean="0">
                <a:latin typeface="Times New Roman" pitchFamily="18" charset="0"/>
                <a:cs typeface="Times New Roman" pitchFamily="18" charset="0"/>
              </a:rPr>
              <a:t>Government agencies</a:t>
            </a:r>
          </a:p>
          <a:p>
            <a:pPr eaLnBrk="1" hangingPunct="1">
              <a:lnSpc>
                <a:spcPct val="80000"/>
              </a:lnSpc>
            </a:pPr>
            <a:r>
              <a:rPr lang="en-US" sz="1800" b="0" smtClean="0">
                <a:latin typeface="Times New Roman" pitchFamily="18" charset="0"/>
                <a:cs typeface="Times New Roman" pitchFamily="18" charset="0"/>
              </a:rPr>
              <a:t/>
            </a:r>
            <a:br>
              <a:rPr lang="en-US" sz="1800" b="0" smtClean="0">
                <a:latin typeface="Times New Roman" pitchFamily="18" charset="0"/>
                <a:cs typeface="Times New Roman" pitchFamily="18" charset="0"/>
              </a:rPr>
            </a:br>
            <a:r>
              <a:rPr lang="en-US" sz="1800" b="0" smtClean="0">
                <a:latin typeface="Times New Roman" pitchFamily="18" charset="0"/>
                <a:cs typeface="Times New Roman" pitchFamily="18" charset="0"/>
              </a:rPr>
              <a:t>mil</a:t>
            </a:r>
          </a:p>
          <a:p>
            <a:pPr eaLnBrk="1" hangingPunct="1">
              <a:lnSpc>
                <a:spcPct val="80000"/>
              </a:lnSpc>
            </a:pPr>
            <a:endParaRPr lang="en-US" sz="1800" b="0" smtClean="0">
              <a:latin typeface="Times New Roman" pitchFamily="18" charset="0"/>
              <a:cs typeface="Times New Roman" pitchFamily="18" charset="0"/>
            </a:endParaRPr>
          </a:p>
          <a:p>
            <a:pPr lvl="1" eaLnBrk="1" hangingPunct="1">
              <a:lnSpc>
                <a:spcPct val="80000"/>
              </a:lnSpc>
            </a:pPr>
            <a:r>
              <a:rPr lang="en-US" sz="1800" smtClean="0">
                <a:latin typeface="Times New Roman" pitchFamily="18" charset="0"/>
                <a:cs typeface="Times New Roman" pitchFamily="18" charset="0"/>
              </a:rPr>
              <a:t>Military organizations</a:t>
            </a:r>
          </a:p>
          <a:p>
            <a:pPr eaLnBrk="1" hangingPunct="1">
              <a:lnSpc>
                <a:spcPct val="80000"/>
              </a:lnSpc>
            </a:pPr>
            <a:r>
              <a:rPr lang="en-US" sz="1800" b="0" smtClean="0">
                <a:latin typeface="Times New Roman" pitchFamily="18" charset="0"/>
                <a:cs typeface="Times New Roman" pitchFamily="18" charset="0"/>
              </a:rPr>
              <a:t/>
            </a:r>
            <a:br>
              <a:rPr lang="en-US" sz="1800" b="0" smtClean="0">
                <a:latin typeface="Times New Roman" pitchFamily="18" charset="0"/>
                <a:cs typeface="Times New Roman" pitchFamily="18" charset="0"/>
              </a:rPr>
            </a:br>
            <a:r>
              <a:rPr lang="en-US" sz="1800" b="0" smtClean="0">
                <a:latin typeface="Times New Roman" pitchFamily="18" charset="0"/>
                <a:cs typeface="Times New Roman" pitchFamily="18" charset="0"/>
              </a:rPr>
              <a:t>net</a:t>
            </a:r>
          </a:p>
          <a:p>
            <a:pPr eaLnBrk="1" hangingPunct="1">
              <a:lnSpc>
                <a:spcPct val="80000"/>
              </a:lnSpc>
            </a:pPr>
            <a:endParaRPr lang="en-US" sz="1800" b="0" smtClean="0">
              <a:latin typeface="Times New Roman" pitchFamily="18" charset="0"/>
              <a:cs typeface="Times New Roman" pitchFamily="18" charset="0"/>
            </a:endParaRPr>
          </a:p>
          <a:p>
            <a:pPr lvl="1" eaLnBrk="1" hangingPunct="1">
              <a:lnSpc>
                <a:spcPct val="80000"/>
              </a:lnSpc>
            </a:pPr>
            <a:r>
              <a:rPr lang="en-US" sz="1800" smtClean="0">
                <a:latin typeface="Times New Roman" pitchFamily="18" charset="0"/>
                <a:cs typeface="Times New Roman" pitchFamily="18" charset="0"/>
              </a:rPr>
              <a:t>Network support organizations, such as network operation centers</a:t>
            </a:r>
            <a:r>
              <a:rPr lang="en-US" sz="1400" smtClean="0"/>
              <a:t/>
            </a:r>
            <a:br>
              <a:rPr lang="en-US" sz="1400" smtClean="0"/>
            </a:br>
            <a:endParaRPr lang="en-US" sz="1400" smtClean="0">
              <a:solidFill>
                <a:srgbClr val="02040A"/>
              </a:solidFill>
              <a:latin typeface="Times New Roman" pitchFamily="18" charset="0"/>
              <a:cs typeface="B Mitra" pitchFamily="2" charset="-78"/>
            </a:endParaRPr>
          </a:p>
        </p:txBody>
      </p:sp>
      <p:sp>
        <p:nvSpPr>
          <p:cNvPr id="16390"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
        <p:nvSpPr>
          <p:cNvPr id="16391" name="Text Box 5"/>
          <p:cNvSpPr txBox="1">
            <a:spLocks noChangeArrowheads="1"/>
          </p:cNvSpPr>
          <p:nvPr/>
        </p:nvSpPr>
        <p:spPr bwMode="auto">
          <a:xfrm>
            <a:off x="0" y="6477000"/>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3"/>
          <p:cNvSpPr>
            <a:spLocks noGrp="1"/>
          </p:cNvSpPr>
          <p:nvPr>
            <p:ph type="ftr" sz="quarter" idx="10"/>
          </p:nvPr>
        </p:nvSpPr>
        <p:spPr>
          <a:noFill/>
        </p:spPr>
        <p:txBody>
          <a:bodyPr/>
          <a:lstStyle/>
          <a:p>
            <a:r>
              <a:rPr lang="en-US"/>
              <a:t>Company  Logo</a:t>
            </a:r>
          </a:p>
        </p:txBody>
      </p:sp>
      <p:sp>
        <p:nvSpPr>
          <p:cNvPr id="17411" name="Slide Number Placeholder 4"/>
          <p:cNvSpPr>
            <a:spLocks noGrp="1"/>
          </p:cNvSpPr>
          <p:nvPr>
            <p:ph type="sldNum" sz="quarter" idx="11"/>
          </p:nvPr>
        </p:nvSpPr>
        <p:spPr>
          <a:noFill/>
        </p:spPr>
        <p:txBody>
          <a:bodyPr/>
          <a:lstStyle/>
          <a:p>
            <a:fld id="{82E93E9E-2058-4F72-8584-CFE867232FC8}" type="slidenum">
              <a:rPr lang="en-US"/>
              <a:pPr/>
              <a:t>15</a:t>
            </a:fld>
            <a:endParaRPr lang="en-US"/>
          </a:p>
        </p:txBody>
      </p:sp>
      <p:sp>
        <p:nvSpPr>
          <p:cNvPr id="17412" name="Rectangle 2"/>
          <p:cNvSpPr>
            <a:spLocks noGrp="1" noChangeArrowheads="1"/>
          </p:cNvSpPr>
          <p:nvPr>
            <p:ph type="title"/>
          </p:nvPr>
        </p:nvSpPr>
        <p:spPr/>
        <p:txBody>
          <a:bodyPr/>
          <a:lstStyle/>
          <a:p>
            <a:pPr algn="r" rtl="1" eaLnBrk="1" hangingPunct="1"/>
            <a:r>
              <a:rPr lang="en-US" sz="3200" b="0" smtClean="0">
                <a:latin typeface="Times New Roman" pitchFamily="18" charset="0"/>
                <a:cs typeface="B Titr" pitchFamily="2" charset="-78"/>
              </a:rPr>
              <a:t>DNS</a:t>
            </a:r>
          </a:p>
        </p:txBody>
      </p:sp>
      <p:sp>
        <p:nvSpPr>
          <p:cNvPr id="17413" name="Rectangle 3"/>
          <p:cNvSpPr>
            <a:spLocks noGrp="1" noChangeArrowheads="1"/>
          </p:cNvSpPr>
          <p:nvPr>
            <p:ph type="body" idx="1"/>
          </p:nvPr>
        </p:nvSpPr>
        <p:spPr/>
        <p:txBody>
          <a:bodyPr/>
          <a:lstStyle/>
          <a:p>
            <a:pPr eaLnBrk="1" hangingPunct="1">
              <a:lnSpc>
                <a:spcPct val="80000"/>
              </a:lnSpc>
              <a:buFont typeface="Wingdings" pitchFamily="2" charset="2"/>
              <a:buNone/>
            </a:pPr>
            <a:endParaRPr lang="fa-IR" sz="1800" b="0" smtClean="0">
              <a:latin typeface="Times New Roman" pitchFamily="18" charset="0"/>
              <a:cs typeface="Times New Roman" pitchFamily="18" charset="0"/>
            </a:endParaRPr>
          </a:p>
          <a:p>
            <a:pPr eaLnBrk="1" hangingPunct="1">
              <a:lnSpc>
                <a:spcPct val="80000"/>
              </a:lnSpc>
            </a:pPr>
            <a:r>
              <a:rPr lang="en-US" sz="1800" b="0" smtClean="0">
                <a:latin typeface="Times New Roman" pitchFamily="18" charset="0"/>
                <a:cs typeface="Times New Roman" pitchFamily="18" charset="0"/>
              </a:rPr>
              <a:t/>
            </a:r>
            <a:br>
              <a:rPr lang="en-US" sz="1800" b="0" smtClean="0">
                <a:latin typeface="Times New Roman" pitchFamily="18" charset="0"/>
                <a:cs typeface="Times New Roman" pitchFamily="18" charset="0"/>
              </a:rPr>
            </a:br>
            <a:r>
              <a:rPr lang="en-US" sz="1800" b="0" smtClean="0">
                <a:latin typeface="Times New Roman" pitchFamily="18" charset="0"/>
                <a:cs typeface="Times New Roman" pitchFamily="18" charset="0"/>
              </a:rPr>
              <a:t>int</a:t>
            </a:r>
          </a:p>
          <a:p>
            <a:pPr eaLnBrk="1" hangingPunct="1">
              <a:lnSpc>
                <a:spcPct val="80000"/>
              </a:lnSpc>
            </a:pPr>
            <a:endParaRPr lang="en-US" sz="1800" b="0" smtClean="0">
              <a:latin typeface="Times New Roman" pitchFamily="18" charset="0"/>
              <a:cs typeface="Times New Roman" pitchFamily="18" charset="0"/>
            </a:endParaRPr>
          </a:p>
          <a:p>
            <a:pPr lvl="1" eaLnBrk="1" hangingPunct="1">
              <a:lnSpc>
                <a:spcPct val="80000"/>
              </a:lnSpc>
            </a:pPr>
            <a:r>
              <a:rPr lang="en-US" sz="1800" smtClean="0">
                <a:latin typeface="Times New Roman" pitchFamily="18" charset="0"/>
                <a:cs typeface="Times New Roman" pitchFamily="18" charset="0"/>
              </a:rPr>
              <a:t>International governmental or quasi-governmental organizations</a:t>
            </a:r>
          </a:p>
          <a:p>
            <a:pPr eaLnBrk="1" hangingPunct="1">
              <a:lnSpc>
                <a:spcPct val="80000"/>
              </a:lnSpc>
            </a:pPr>
            <a:r>
              <a:rPr lang="en-US" sz="1800" b="0" smtClean="0">
                <a:latin typeface="Times New Roman" pitchFamily="18" charset="0"/>
                <a:cs typeface="Times New Roman" pitchFamily="18" charset="0"/>
              </a:rPr>
              <a:t/>
            </a:r>
            <a:br>
              <a:rPr lang="en-US" sz="1800" b="0" smtClean="0">
                <a:latin typeface="Times New Roman" pitchFamily="18" charset="0"/>
                <a:cs typeface="Times New Roman" pitchFamily="18" charset="0"/>
              </a:rPr>
            </a:br>
            <a:r>
              <a:rPr lang="en-US" sz="1800" b="0" smtClean="0">
                <a:latin typeface="Times New Roman" pitchFamily="18" charset="0"/>
                <a:cs typeface="Times New Roman" pitchFamily="18" charset="0"/>
              </a:rPr>
              <a:t>org</a:t>
            </a:r>
          </a:p>
          <a:p>
            <a:pPr eaLnBrk="1" hangingPunct="1">
              <a:lnSpc>
                <a:spcPct val="80000"/>
              </a:lnSpc>
            </a:pPr>
            <a:endParaRPr lang="en-US" sz="1800" b="0" smtClean="0">
              <a:latin typeface="Times New Roman" pitchFamily="18" charset="0"/>
              <a:cs typeface="Times New Roman" pitchFamily="18" charset="0"/>
            </a:endParaRPr>
          </a:p>
          <a:p>
            <a:pPr lvl="1" eaLnBrk="1" hangingPunct="1">
              <a:lnSpc>
                <a:spcPct val="80000"/>
              </a:lnSpc>
            </a:pPr>
            <a:r>
              <a:rPr lang="en-US" sz="1800" smtClean="0">
                <a:latin typeface="Times New Roman" pitchFamily="18" charset="0"/>
                <a:cs typeface="Times New Roman" pitchFamily="18" charset="0"/>
              </a:rPr>
              <a:t>Organizations that don't fit in any of the above, such as non-profit organizations</a:t>
            </a:r>
            <a:endParaRPr lang="fa-IR" sz="1800" b="1" smtClean="0">
              <a:latin typeface="Times New Roman" pitchFamily="18" charset="0"/>
              <a:cs typeface="Times New Roman" pitchFamily="18" charset="0"/>
            </a:endParaRPr>
          </a:p>
          <a:p>
            <a:pPr eaLnBrk="1" hangingPunct="1">
              <a:lnSpc>
                <a:spcPct val="80000"/>
              </a:lnSpc>
            </a:pPr>
            <a:r>
              <a:rPr lang="en-US" sz="1800" b="0" smtClean="0">
                <a:latin typeface="Times New Roman" pitchFamily="18" charset="0"/>
                <a:cs typeface="Times New Roman" pitchFamily="18" charset="0"/>
              </a:rPr>
              <a:t/>
            </a:r>
            <a:br>
              <a:rPr lang="en-US" sz="1800" b="0" smtClean="0">
                <a:latin typeface="Times New Roman" pitchFamily="18" charset="0"/>
                <a:cs typeface="Times New Roman" pitchFamily="18" charset="0"/>
              </a:rPr>
            </a:br>
            <a:r>
              <a:rPr lang="en-US" sz="1800" b="0" smtClean="0">
                <a:latin typeface="Times New Roman" pitchFamily="18" charset="0"/>
                <a:cs typeface="Times New Roman" pitchFamily="18" charset="0"/>
              </a:rPr>
              <a:t>aero</a:t>
            </a:r>
          </a:p>
          <a:p>
            <a:pPr eaLnBrk="1" hangingPunct="1">
              <a:lnSpc>
                <a:spcPct val="80000"/>
              </a:lnSpc>
            </a:pPr>
            <a:endParaRPr lang="en-US" sz="1800" b="0" smtClean="0">
              <a:latin typeface="Times New Roman" pitchFamily="18" charset="0"/>
              <a:cs typeface="Times New Roman" pitchFamily="18" charset="0"/>
            </a:endParaRPr>
          </a:p>
          <a:p>
            <a:pPr lvl="1" eaLnBrk="1" hangingPunct="1">
              <a:lnSpc>
                <a:spcPct val="80000"/>
              </a:lnSpc>
            </a:pPr>
            <a:r>
              <a:rPr lang="en-US" sz="1800" smtClean="0">
                <a:latin typeface="Times New Roman" pitchFamily="18" charset="0"/>
                <a:cs typeface="Times New Roman" pitchFamily="18" charset="0"/>
              </a:rPr>
              <a:t>Organizations involved in the air-transport industry</a:t>
            </a:r>
          </a:p>
          <a:p>
            <a:pPr eaLnBrk="1" hangingPunct="1">
              <a:lnSpc>
                <a:spcPct val="80000"/>
              </a:lnSpc>
            </a:pPr>
            <a:endParaRPr lang="fa-IR" sz="1800" b="0" smtClean="0">
              <a:latin typeface="Times New Roman" pitchFamily="18" charset="0"/>
              <a:cs typeface="Times New Roman" pitchFamily="18" charset="0"/>
            </a:endParaRPr>
          </a:p>
          <a:p>
            <a:pPr eaLnBrk="1" hangingPunct="1">
              <a:lnSpc>
                <a:spcPct val="80000"/>
              </a:lnSpc>
            </a:pPr>
            <a:r>
              <a:rPr lang="en-US" sz="1800" b="0" smtClean="0">
                <a:latin typeface="Times New Roman" pitchFamily="18" charset="0"/>
                <a:cs typeface="Times New Roman" pitchFamily="18" charset="0"/>
              </a:rPr>
              <a:t>biz</a:t>
            </a:r>
          </a:p>
          <a:p>
            <a:pPr eaLnBrk="1" hangingPunct="1">
              <a:lnSpc>
                <a:spcPct val="80000"/>
              </a:lnSpc>
            </a:pPr>
            <a:endParaRPr lang="en-US" sz="1800" b="0" smtClean="0">
              <a:latin typeface="Times New Roman" pitchFamily="18" charset="0"/>
              <a:cs typeface="Times New Roman" pitchFamily="18" charset="0"/>
            </a:endParaRPr>
          </a:p>
          <a:p>
            <a:pPr lvl="1" eaLnBrk="1" hangingPunct="1">
              <a:lnSpc>
                <a:spcPct val="80000"/>
              </a:lnSpc>
            </a:pPr>
            <a:r>
              <a:rPr lang="en-US" sz="1800" smtClean="0">
                <a:latin typeface="Times New Roman" pitchFamily="18" charset="0"/>
                <a:cs typeface="Times New Roman" pitchFamily="18" charset="0"/>
              </a:rPr>
              <a:t>Businesses</a:t>
            </a:r>
          </a:p>
        </p:txBody>
      </p:sp>
      <p:sp>
        <p:nvSpPr>
          <p:cNvPr id="17414"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p:cNvSpPr>
            <a:spLocks noGrp="1"/>
          </p:cNvSpPr>
          <p:nvPr>
            <p:ph type="ftr" sz="quarter" idx="10"/>
          </p:nvPr>
        </p:nvSpPr>
        <p:spPr>
          <a:noFill/>
        </p:spPr>
        <p:txBody>
          <a:bodyPr/>
          <a:lstStyle/>
          <a:p>
            <a:r>
              <a:rPr lang="en-US"/>
              <a:t>Company  Logo</a:t>
            </a:r>
          </a:p>
        </p:txBody>
      </p:sp>
      <p:sp>
        <p:nvSpPr>
          <p:cNvPr id="18435" name="Slide Number Placeholder 4"/>
          <p:cNvSpPr>
            <a:spLocks noGrp="1"/>
          </p:cNvSpPr>
          <p:nvPr>
            <p:ph type="sldNum" sz="quarter" idx="11"/>
          </p:nvPr>
        </p:nvSpPr>
        <p:spPr>
          <a:noFill/>
        </p:spPr>
        <p:txBody>
          <a:bodyPr/>
          <a:lstStyle/>
          <a:p>
            <a:fld id="{6B993D26-43D0-4830-AB33-DC7E42FF855F}" type="slidenum">
              <a:rPr lang="en-US"/>
              <a:pPr/>
              <a:t>16</a:t>
            </a:fld>
            <a:endParaRPr lang="en-US"/>
          </a:p>
        </p:txBody>
      </p:sp>
      <p:sp>
        <p:nvSpPr>
          <p:cNvPr id="18436" name="Rectangle 2"/>
          <p:cNvSpPr>
            <a:spLocks noGrp="1" noChangeArrowheads="1"/>
          </p:cNvSpPr>
          <p:nvPr>
            <p:ph type="title"/>
          </p:nvPr>
        </p:nvSpPr>
        <p:spPr/>
        <p:txBody>
          <a:bodyPr/>
          <a:lstStyle/>
          <a:p>
            <a:pPr algn="r" rtl="1" eaLnBrk="1" hangingPunct="1"/>
            <a:r>
              <a:rPr lang="en-US" sz="3200" b="0" smtClean="0">
                <a:latin typeface="Times New Roman" pitchFamily="18" charset="0"/>
                <a:cs typeface="B Titr" pitchFamily="2" charset="-78"/>
              </a:rPr>
              <a:t>DNS</a:t>
            </a:r>
          </a:p>
        </p:txBody>
      </p:sp>
      <p:sp>
        <p:nvSpPr>
          <p:cNvPr id="18437" name="Rectangle 3"/>
          <p:cNvSpPr>
            <a:spLocks noGrp="1" noChangeArrowheads="1"/>
          </p:cNvSpPr>
          <p:nvPr>
            <p:ph type="body" idx="1"/>
          </p:nvPr>
        </p:nvSpPr>
        <p:spPr/>
        <p:txBody>
          <a:bodyPr/>
          <a:lstStyle/>
          <a:p>
            <a:pPr eaLnBrk="1" hangingPunct="1">
              <a:lnSpc>
                <a:spcPct val="80000"/>
              </a:lnSpc>
            </a:pPr>
            <a:r>
              <a:rPr lang="en-US" sz="1800" b="0" smtClean="0">
                <a:latin typeface="Times New Roman" pitchFamily="18" charset="0"/>
                <a:cs typeface="Times New Roman" pitchFamily="18" charset="0"/>
              </a:rPr>
              <a:t>coop</a:t>
            </a:r>
          </a:p>
          <a:p>
            <a:pPr eaLnBrk="1" hangingPunct="1">
              <a:lnSpc>
                <a:spcPct val="80000"/>
              </a:lnSpc>
            </a:pPr>
            <a:endParaRPr lang="en-US" sz="1800" b="0" smtClean="0">
              <a:latin typeface="Times New Roman" pitchFamily="18" charset="0"/>
              <a:cs typeface="Times New Roman" pitchFamily="18" charset="0"/>
            </a:endParaRPr>
          </a:p>
          <a:p>
            <a:pPr lvl="1" eaLnBrk="1" hangingPunct="1">
              <a:lnSpc>
                <a:spcPct val="80000"/>
              </a:lnSpc>
            </a:pPr>
            <a:r>
              <a:rPr lang="en-US" sz="1800" smtClean="0">
                <a:latin typeface="Times New Roman" pitchFamily="18" charset="0"/>
                <a:cs typeface="Times New Roman" pitchFamily="18" charset="0"/>
              </a:rPr>
              <a:t>Cooperatives</a:t>
            </a:r>
          </a:p>
          <a:p>
            <a:pPr eaLnBrk="1" hangingPunct="1">
              <a:lnSpc>
                <a:spcPct val="80000"/>
              </a:lnSpc>
            </a:pPr>
            <a:endParaRPr lang="fa-IR" sz="1800" b="0" smtClean="0">
              <a:latin typeface="Times New Roman" pitchFamily="18" charset="0"/>
              <a:cs typeface="Times New Roman" pitchFamily="18" charset="0"/>
            </a:endParaRPr>
          </a:p>
          <a:p>
            <a:pPr eaLnBrk="1" hangingPunct="1">
              <a:lnSpc>
                <a:spcPct val="80000"/>
              </a:lnSpc>
            </a:pPr>
            <a:r>
              <a:rPr lang="en-US" sz="1800" b="0" smtClean="0">
                <a:latin typeface="Times New Roman" pitchFamily="18" charset="0"/>
                <a:cs typeface="Times New Roman" pitchFamily="18" charset="0"/>
              </a:rPr>
              <a:t/>
            </a:r>
            <a:br>
              <a:rPr lang="en-US" sz="1800" b="0" smtClean="0">
                <a:latin typeface="Times New Roman" pitchFamily="18" charset="0"/>
                <a:cs typeface="Times New Roman" pitchFamily="18" charset="0"/>
              </a:rPr>
            </a:br>
            <a:r>
              <a:rPr lang="en-US" sz="1800" b="0" smtClean="0">
                <a:latin typeface="Times New Roman" pitchFamily="18" charset="0"/>
                <a:cs typeface="Times New Roman" pitchFamily="18" charset="0"/>
              </a:rPr>
              <a:t>museum</a:t>
            </a:r>
          </a:p>
          <a:p>
            <a:pPr eaLnBrk="1" hangingPunct="1">
              <a:lnSpc>
                <a:spcPct val="80000"/>
              </a:lnSpc>
            </a:pPr>
            <a:endParaRPr lang="en-US" sz="1800" b="0" smtClean="0">
              <a:latin typeface="Times New Roman" pitchFamily="18" charset="0"/>
              <a:cs typeface="Times New Roman" pitchFamily="18" charset="0"/>
            </a:endParaRPr>
          </a:p>
          <a:p>
            <a:pPr lvl="1" eaLnBrk="1" hangingPunct="1">
              <a:lnSpc>
                <a:spcPct val="80000"/>
              </a:lnSpc>
            </a:pPr>
            <a:r>
              <a:rPr lang="en-US" sz="1800" smtClean="0">
                <a:latin typeface="Times New Roman" pitchFamily="18" charset="0"/>
                <a:cs typeface="Times New Roman" pitchFamily="18" charset="0"/>
              </a:rPr>
              <a:t>Museums</a:t>
            </a:r>
          </a:p>
          <a:p>
            <a:pPr eaLnBrk="1" hangingPunct="1">
              <a:lnSpc>
                <a:spcPct val="80000"/>
              </a:lnSpc>
            </a:pPr>
            <a:r>
              <a:rPr lang="en-US" sz="1800" b="0" smtClean="0">
                <a:latin typeface="Times New Roman" pitchFamily="18" charset="0"/>
                <a:cs typeface="Times New Roman" pitchFamily="18" charset="0"/>
              </a:rPr>
              <a:t/>
            </a:r>
            <a:br>
              <a:rPr lang="en-US" sz="1800" b="0" smtClean="0">
                <a:latin typeface="Times New Roman" pitchFamily="18" charset="0"/>
                <a:cs typeface="Times New Roman" pitchFamily="18" charset="0"/>
              </a:rPr>
            </a:br>
            <a:r>
              <a:rPr lang="en-US" sz="1800" b="0" smtClean="0">
                <a:latin typeface="Times New Roman" pitchFamily="18" charset="0"/>
                <a:cs typeface="Times New Roman" pitchFamily="18" charset="0"/>
              </a:rPr>
              <a:t>pro</a:t>
            </a:r>
          </a:p>
          <a:p>
            <a:pPr eaLnBrk="1" hangingPunct="1">
              <a:lnSpc>
                <a:spcPct val="80000"/>
              </a:lnSpc>
            </a:pPr>
            <a:endParaRPr lang="en-US" sz="1800" b="0" smtClean="0">
              <a:latin typeface="Times New Roman" pitchFamily="18" charset="0"/>
              <a:cs typeface="Times New Roman" pitchFamily="18" charset="0"/>
            </a:endParaRPr>
          </a:p>
          <a:p>
            <a:pPr lvl="1" eaLnBrk="1" hangingPunct="1">
              <a:lnSpc>
                <a:spcPct val="80000"/>
              </a:lnSpc>
            </a:pPr>
            <a:r>
              <a:rPr lang="en-US" sz="1800" smtClean="0">
                <a:latin typeface="Times New Roman" pitchFamily="18" charset="0"/>
                <a:cs typeface="Times New Roman" pitchFamily="18" charset="0"/>
              </a:rPr>
              <a:t>Professionals, such as doctors and lawyers</a:t>
            </a:r>
          </a:p>
          <a:p>
            <a:pPr eaLnBrk="1" hangingPunct="1">
              <a:lnSpc>
                <a:spcPct val="80000"/>
              </a:lnSpc>
            </a:pPr>
            <a:r>
              <a:rPr lang="en-US" sz="1800" b="0" smtClean="0">
                <a:latin typeface="Times New Roman" pitchFamily="18" charset="0"/>
                <a:cs typeface="Times New Roman" pitchFamily="18" charset="0"/>
              </a:rPr>
              <a:t/>
            </a:r>
            <a:br>
              <a:rPr lang="en-US" sz="1800" b="0" smtClean="0">
                <a:latin typeface="Times New Roman" pitchFamily="18" charset="0"/>
                <a:cs typeface="Times New Roman" pitchFamily="18" charset="0"/>
              </a:rPr>
            </a:br>
            <a:r>
              <a:rPr lang="en-US" sz="1800" b="0" smtClean="0">
                <a:latin typeface="Times New Roman" pitchFamily="18" charset="0"/>
                <a:cs typeface="Times New Roman" pitchFamily="18" charset="0"/>
              </a:rPr>
              <a:t>info</a:t>
            </a:r>
          </a:p>
          <a:p>
            <a:pPr eaLnBrk="1" hangingPunct="1">
              <a:lnSpc>
                <a:spcPct val="80000"/>
              </a:lnSpc>
            </a:pPr>
            <a:endParaRPr lang="en-US" sz="1800" b="0" smtClean="0">
              <a:latin typeface="Times New Roman" pitchFamily="18" charset="0"/>
              <a:cs typeface="Times New Roman" pitchFamily="18" charset="0"/>
            </a:endParaRPr>
          </a:p>
          <a:p>
            <a:pPr lvl="1" eaLnBrk="1" hangingPunct="1">
              <a:lnSpc>
                <a:spcPct val="80000"/>
              </a:lnSpc>
            </a:pPr>
            <a:r>
              <a:rPr lang="en-US" sz="1800" smtClean="0">
                <a:latin typeface="Times New Roman" pitchFamily="18" charset="0"/>
                <a:cs typeface="Times New Roman" pitchFamily="18" charset="0"/>
              </a:rPr>
              <a:t>Sites providing information</a:t>
            </a:r>
          </a:p>
          <a:p>
            <a:pPr eaLnBrk="1" hangingPunct="1">
              <a:lnSpc>
                <a:spcPct val="80000"/>
              </a:lnSpc>
            </a:pPr>
            <a:r>
              <a:rPr lang="en-US" sz="1800" b="0" smtClean="0">
                <a:latin typeface="Times New Roman" pitchFamily="18" charset="0"/>
                <a:cs typeface="Times New Roman" pitchFamily="18" charset="0"/>
              </a:rPr>
              <a:t/>
            </a:r>
            <a:br>
              <a:rPr lang="en-US" sz="1800" b="0" smtClean="0">
                <a:latin typeface="Times New Roman" pitchFamily="18" charset="0"/>
                <a:cs typeface="Times New Roman" pitchFamily="18" charset="0"/>
              </a:rPr>
            </a:br>
            <a:r>
              <a:rPr lang="en-US" sz="1800" b="0" smtClean="0">
                <a:latin typeface="Times New Roman" pitchFamily="18" charset="0"/>
                <a:cs typeface="Times New Roman" pitchFamily="18" charset="0"/>
              </a:rPr>
              <a:t>name</a:t>
            </a:r>
          </a:p>
          <a:p>
            <a:pPr eaLnBrk="1" hangingPunct="1">
              <a:lnSpc>
                <a:spcPct val="80000"/>
              </a:lnSpc>
            </a:pPr>
            <a:endParaRPr lang="en-US" sz="1800" b="0" smtClean="0">
              <a:latin typeface="Times New Roman" pitchFamily="18" charset="0"/>
              <a:cs typeface="Times New Roman" pitchFamily="18" charset="0"/>
            </a:endParaRPr>
          </a:p>
          <a:p>
            <a:pPr lvl="1" eaLnBrk="1" hangingPunct="1">
              <a:lnSpc>
                <a:spcPct val="80000"/>
              </a:lnSpc>
            </a:pPr>
            <a:r>
              <a:rPr lang="en-US" sz="1800" smtClean="0">
                <a:latin typeface="Times New Roman" pitchFamily="18" charset="0"/>
                <a:cs typeface="Times New Roman" pitchFamily="18" charset="0"/>
              </a:rPr>
              <a:t>Individuals</a:t>
            </a:r>
            <a:endParaRPr lang="en-US" sz="1600" smtClean="0"/>
          </a:p>
        </p:txBody>
      </p:sp>
      <p:sp>
        <p:nvSpPr>
          <p:cNvPr id="18438"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2"/>
          <p:cNvSpPr>
            <a:spLocks noGrp="1"/>
          </p:cNvSpPr>
          <p:nvPr>
            <p:ph type="ftr" sz="quarter" idx="10"/>
          </p:nvPr>
        </p:nvSpPr>
        <p:spPr>
          <a:noFill/>
        </p:spPr>
        <p:txBody>
          <a:bodyPr/>
          <a:lstStyle/>
          <a:p>
            <a:r>
              <a:rPr lang="en-US"/>
              <a:t>Company  Logo</a:t>
            </a:r>
          </a:p>
        </p:txBody>
      </p:sp>
      <p:sp>
        <p:nvSpPr>
          <p:cNvPr id="19459" name="Slide Number Placeholder 3"/>
          <p:cNvSpPr>
            <a:spLocks noGrp="1"/>
          </p:cNvSpPr>
          <p:nvPr>
            <p:ph type="sldNum" sz="quarter" idx="11"/>
          </p:nvPr>
        </p:nvSpPr>
        <p:spPr>
          <a:noFill/>
        </p:spPr>
        <p:txBody>
          <a:bodyPr/>
          <a:lstStyle/>
          <a:p>
            <a:fld id="{4AA7DA05-E1AA-49F5-9A72-8C40FEB53DEF}" type="slidenum">
              <a:rPr lang="en-US"/>
              <a:pPr/>
              <a:t>17</a:t>
            </a:fld>
            <a:endParaRPr lang="en-US"/>
          </a:p>
        </p:txBody>
      </p:sp>
      <p:pic>
        <p:nvPicPr>
          <p:cNvPr id="19460" name="Picture 5" descr="2"/>
          <p:cNvPicPr>
            <a:picLocks noGrp="1" noChangeAspect="1" noChangeArrowheads="1"/>
          </p:cNvPicPr>
          <p:nvPr>
            <p:ph/>
          </p:nvPr>
        </p:nvPicPr>
        <p:blipFill>
          <a:blip r:embed="rId2" cstate="print"/>
          <a:srcRect/>
          <a:stretch>
            <a:fillRect/>
          </a:stretch>
        </p:blipFill>
        <p:spPr>
          <a:xfrm>
            <a:off x="152400" y="1447800"/>
            <a:ext cx="8839200" cy="4027488"/>
          </a:xfrm>
          <a:noFill/>
        </p:spPr>
      </p:pic>
      <p:sp>
        <p:nvSpPr>
          <p:cNvPr id="19461" name="Text Box 6"/>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0"/>
          </p:nvPr>
        </p:nvSpPr>
        <p:spPr>
          <a:noFill/>
        </p:spPr>
        <p:txBody>
          <a:bodyPr/>
          <a:lstStyle/>
          <a:p>
            <a:r>
              <a:rPr lang="en-US"/>
              <a:t>Company  Logo</a:t>
            </a:r>
          </a:p>
        </p:txBody>
      </p:sp>
      <p:sp>
        <p:nvSpPr>
          <p:cNvPr id="20483" name="Slide Number Placeholder 4"/>
          <p:cNvSpPr>
            <a:spLocks noGrp="1"/>
          </p:cNvSpPr>
          <p:nvPr>
            <p:ph type="sldNum" sz="quarter" idx="11"/>
          </p:nvPr>
        </p:nvSpPr>
        <p:spPr>
          <a:noFill/>
        </p:spPr>
        <p:txBody>
          <a:bodyPr/>
          <a:lstStyle/>
          <a:p>
            <a:fld id="{19E2D8F8-75FA-45BD-8B32-2FA00D889887}" type="slidenum">
              <a:rPr lang="en-US"/>
              <a:pPr/>
              <a:t>18</a:t>
            </a:fld>
            <a:endParaRPr lang="en-US"/>
          </a:p>
        </p:txBody>
      </p:sp>
      <p:sp>
        <p:nvSpPr>
          <p:cNvPr id="20484" name="Rectangle 2"/>
          <p:cNvSpPr>
            <a:spLocks noGrp="1" noChangeArrowheads="1"/>
          </p:cNvSpPr>
          <p:nvPr>
            <p:ph type="title"/>
          </p:nvPr>
        </p:nvSpPr>
        <p:spPr/>
        <p:txBody>
          <a:bodyPr/>
          <a:lstStyle/>
          <a:p>
            <a:pPr algn="r" rtl="1" eaLnBrk="1" hangingPunct="1"/>
            <a:r>
              <a:rPr lang="fa-IR" sz="3200" b="0" smtClean="0">
                <a:latin typeface="Times New Roman" pitchFamily="18" charset="0"/>
                <a:cs typeface="B Titr" pitchFamily="2" charset="-78"/>
              </a:rPr>
              <a:t>ایجاد </a:t>
            </a:r>
            <a:r>
              <a:rPr lang="en-US" sz="3200" smtClean="0">
                <a:latin typeface="Times New Roman" pitchFamily="18" charset="0"/>
                <a:cs typeface="B Titr" pitchFamily="2" charset="-78"/>
              </a:rPr>
              <a:t>Domain</a:t>
            </a:r>
            <a:r>
              <a:rPr lang="fa-IR" sz="3200" b="0" smtClean="0">
                <a:latin typeface="Times New Roman" pitchFamily="18" charset="0"/>
                <a:cs typeface="B Titr" pitchFamily="2" charset="-78"/>
              </a:rPr>
              <a:t>و </a:t>
            </a:r>
            <a:r>
              <a:rPr lang="en-US" sz="3200" smtClean="0">
                <a:latin typeface="Times New Roman" pitchFamily="18" charset="0"/>
                <a:cs typeface="B Titr" pitchFamily="2" charset="-78"/>
              </a:rPr>
              <a:t>Sub-Domain</a:t>
            </a:r>
          </a:p>
        </p:txBody>
      </p:sp>
      <p:sp>
        <p:nvSpPr>
          <p:cNvPr id="20485" name="Rectangle 3"/>
          <p:cNvSpPr>
            <a:spLocks noGrp="1" noChangeArrowheads="1"/>
          </p:cNvSpPr>
          <p:nvPr>
            <p:ph type="body" idx="1"/>
          </p:nvPr>
        </p:nvSpPr>
        <p:spPr/>
        <p:txBody>
          <a:bodyPr/>
          <a:lstStyle/>
          <a:p>
            <a:pPr algn="just" rtl="1" eaLnBrk="1" hangingPunct="1">
              <a:lnSpc>
                <a:spcPct val="130000"/>
              </a:lnSpc>
            </a:pPr>
            <a:r>
              <a:rPr lang="fa-IR" sz="2400" b="0" smtClean="0">
                <a:solidFill>
                  <a:srgbClr val="02040A"/>
                </a:solidFill>
                <a:latin typeface="Times New Roman" pitchFamily="18" charset="0"/>
                <a:cs typeface="B Mitra" pitchFamily="2" charset="-78"/>
              </a:rPr>
              <a:t>برای ثبت </a:t>
            </a:r>
            <a:r>
              <a:rPr lang="en-US" sz="20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 در هر </a:t>
            </a:r>
            <a:r>
              <a:rPr lang="en-US" sz="20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 سطح بالا باید مجوز های لازم از شرکت های ثبت کننده </a:t>
            </a:r>
            <a:r>
              <a:rPr lang="en-US" sz="20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 تحت پوشش اینترنت کسب شود.</a:t>
            </a:r>
          </a:p>
          <a:p>
            <a:pPr algn="just" rtl="1" eaLnBrk="1" hangingPunct="1">
              <a:lnSpc>
                <a:spcPct val="130000"/>
              </a:lnSpc>
            </a:pPr>
            <a:r>
              <a:rPr lang="fa-IR" sz="2400" b="0" smtClean="0">
                <a:solidFill>
                  <a:srgbClr val="02040A"/>
                </a:solidFill>
                <a:latin typeface="Times New Roman" pitchFamily="18" charset="0"/>
                <a:cs typeface="B Mitra" pitchFamily="2" charset="-78"/>
              </a:rPr>
              <a:t>پس از دریافت مجوز ثبت، از روی </a:t>
            </a:r>
            <a:r>
              <a:rPr lang="en-US" sz="20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 می توان </a:t>
            </a:r>
            <a:r>
              <a:rPr lang="en-US" sz="2000" b="0" smtClean="0">
                <a:solidFill>
                  <a:srgbClr val="02040A"/>
                </a:solidFill>
                <a:latin typeface="Times New Roman" pitchFamily="18" charset="0"/>
                <a:cs typeface="B Mitra" pitchFamily="2" charset="-78"/>
              </a:rPr>
              <a:t>Sub-Domain</a:t>
            </a:r>
            <a:r>
              <a:rPr lang="fa-IR" sz="2400" b="0" smtClean="0">
                <a:solidFill>
                  <a:srgbClr val="02040A"/>
                </a:solidFill>
                <a:latin typeface="Times New Roman" pitchFamily="18" charset="0"/>
                <a:cs typeface="B Mitra" pitchFamily="2" charset="-78"/>
              </a:rPr>
              <a:t>های متعدد ایجاد کرد.</a:t>
            </a:r>
          </a:p>
          <a:p>
            <a:pPr algn="just" rtl="1" eaLnBrk="1" hangingPunct="1">
              <a:lnSpc>
                <a:spcPct val="130000"/>
              </a:lnSpc>
            </a:pPr>
            <a:r>
              <a:rPr lang="fa-IR" sz="2400" b="0" smtClean="0">
                <a:solidFill>
                  <a:srgbClr val="02040A"/>
                </a:solidFill>
                <a:latin typeface="Times New Roman" pitchFamily="18" charset="0"/>
                <a:cs typeface="B Mitra" pitchFamily="2" charset="-78"/>
              </a:rPr>
              <a:t>مثال: یک شرکت تجاری را در نظر بگیرید که درخواست ثبت </a:t>
            </a:r>
            <a:r>
              <a:rPr lang="en-US" sz="20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 در دامنه </a:t>
            </a:r>
            <a:r>
              <a:rPr lang="en-US" sz="2400" b="0" smtClean="0">
                <a:solidFill>
                  <a:srgbClr val="02040A"/>
                </a:solidFill>
                <a:latin typeface="Times New Roman" pitchFamily="18" charset="0"/>
                <a:cs typeface="B Mitra" pitchFamily="2" charset="-78"/>
              </a:rPr>
              <a:t>.com</a:t>
            </a:r>
            <a:r>
              <a:rPr lang="fa-IR" sz="2400" b="0" smtClean="0">
                <a:solidFill>
                  <a:srgbClr val="02040A"/>
                </a:solidFill>
                <a:latin typeface="Times New Roman" pitchFamily="18" charset="0"/>
                <a:cs typeface="B Mitra" pitchFamily="2" charset="-78"/>
              </a:rPr>
              <a:t> را دارد. این شرکت می خواهد سرویس های </a:t>
            </a:r>
            <a:r>
              <a:rPr lang="en-US" sz="2000" b="0" smtClean="0">
                <a:solidFill>
                  <a:srgbClr val="02040A"/>
                </a:solidFill>
                <a:latin typeface="Times New Roman" pitchFamily="18" charset="0"/>
                <a:cs typeface="B Mitra" pitchFamily="2" charset="-78"/>
              </a:rPr>
              <a:t>NS</a:t>
            </a:r>
            <a:r>
              <a:rPr lang="fa-IR" sz="2400" b="0" smtClean="0">
                <a:solidFill>
                  <a:srgbClr val="02040A"/>
                </a:solidFill>
                <a:latin typeface="Times New Roman" pitchFamily="18" charset="0"/>
                <a:cs typeface="B Mitra" pitchFamily="2" charset="-78"/>
              </a:rPr>
              <a:t> را خود ارائه دهد.</a:t>
            </a:r>
          </a:p>
          <a:p>
            <a:pPr algn="just" rtl="1" eaLnBrk="1" hangingPunct="1">
              <a:lnSpc>
                <a:spcPct val="130000"/>
              </a:lnSpc>
            </a:pPr>
            <a:r>
              <a:rPr lang="fa-IR" sz="2400" b="0" smtClean="0">
                <a:solidFill>
                  <a:srgbClr val="02040A"/>
                </a:solidFill>
                <a:latin typeface="Times New Roman" pitchFamily="18" charset="0"/>
                <a:cs typeface="B Mitra" pitchFamily="2" charset="-78"/>
              </a:rPr>
              <a:t>شرکت درخواست ثبت </a:t>
            </a:r>
            <a:r>
              <a:rPr lang="en-US" sz="24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 را برای شرکت ثبت کننده ارسال و آدرس </a:t>
            </a:r>
            <a:r>
              <a:rPr lang="en-US" sz="2400" b="0" smtClean="0">
                <a:solidFill>
                  <a:srgbClr val="02040A"/>
                </a:solidFill>
                <a:latin typeface="Times New Roman" pitchFamily="18" charset="0"/>
                <a:cs typeface="B Mitra" pitchFamily="2" charset="-78"/>
              </a:rPr>
              <a:t>NS</a:t>
            </a:r>
            <a:r>
              <a:rPr lang="fa-IR" sz="2400" b="0" smtClean="0">
                <a:solidFill>
                  <a:srgbClr val="02040A"/>
                </a:solidFill>
                <a:latin typeface="Times New Roman" pitchFamily="18" charset="0"/>
                <a:cs typeface="B Mitra" pitchFamily="2" charset="-78"/>
              </a:rPr>
              <a:t> خود را به آن ضمیمه می کند.</a:t>
            </a:r>
          </a:p>
          <a:p>
            <a:pPr algn="just" rtl="1" eaLnBrk="1" hangingPunct="1">
              <a:lnSpc>
                <a:spcPct val="130000"/>
              </a:lnSpc>
            </a:pPr>
            <a:r>
              <a:rPr lang="fa-IR" sz="2400" b="0" smtClean="0">
                <a:solidFill>
                  <a:srgbClr val="02040A"/>
                </a:solidFill>
                <a:latin typeface="Times New Roman" pitchFamily="18" charset="0"/>
                <a:cs typeface="B Mitra" pitchFamily="2" charset="-78"/>
              </a:rPr>
              <a:t>شرکت ثبت کننده این درخواست را تایید و اشاره گری در دامنه </a:t>
            </a:r>
            <a:r>
              <a:rPr lang="en-US" sz="2400" b="0" smtClean="0">
                <a:solidFill>
                  <a:srgbClr val="02040A"/>
                </a:solidFill>
                <a:latin typeface="Times New Roman" pitchFamily="18" charset="0"/>
                <a:cs typeface="B Mitra" pitchFamily="2" charset="-78"/>
              </a:rPr>
              <a:t>.com</a:t>
            </a:r>
            <a:r>
              <a:rPr lang="fa-IR" sz="2400" b="0" smtClean="0">
                <a:solidFill>
                  <a:srgbClr val="02040A"/>
                </a:solidFill>
                <a:latin typeface="Times New Roman" pitchFamily="18" charset="0"/>
                <a:cs typeface="B Mitra" pitchFamily="2" charset="-78"/>
              </a:rPr>
              <a:t> به </a:t>
            </a:r>
            <a:r>
              <a:rPr lang="en-US" sz="2400" b="0" smtClean="0">
                <a:solidFill>
                  <a:srgbClr val="02040A"/>
                </a:solidFill>
                <a:latin typeface="Times New Roman" pitchFamily="18" charset="0"/>
                <a:cs typeface="B Mitra" pitchFamily="2" charset="-78"/>
              </a:rPr>
              <a:t>NS</a:t>
            </a:r>
            <a:r>
              <a:rPr lang="fa-IR" sz="2400" b="0" smtClean="0">
                <a:solidFill>
                  <a:srgbClr val="02040A"/>
                </a:solidFill>
                <a:latin typeface="Times New Roman" pitchFamily="18" charset="0"/>
                <a:cs typeface="B Mitra" pitchFamily="2" charset="-78"/>
              </a:rPr>
              <a:t> شرکت تجاری ایجاد می کند.</a:t>
            </a:r>
            <a:endParaRPr lang="en-US" sz="2400" b="0" smtClean="0">
              <a:solidFill>
                <a:srgbClr val="02040A"/>
              </a:solidFill>
              <a:latin typeface="Times New Roman" pitchFamily="18" charset="0"/>
              <a:cs typeface="B Mitra" pitchFamily="2" charset="-78"/>
            </a:endParaRPr>
          </a:p>
        </p:txBody>
      </p:sp>
      <p:sp>
        <p:nvSpPr>
          <p:cNvPr id="20486"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3"/>
          <p:cNvSpPr>
            <a:spLocks noGrp="1"/>
          </p:cNvSpPr>
          <p:nvPr>
            <p:ph type="ftr" sz="quarter" idx="10"/>
          </p:nvPr>
        </p:nvSpPr>
        <p:spPr>
          <a:noFill/>
        </p:spPr>
        <p:txBody>
          <a:bodyPr/>
          <a:lstStyle/>
          <a:p>
            <a:r>
              <a:rPr lang="en-US"/>
              <a:t>Company  Logo</a:t>
            </a:r>
          </a:p>
        </p:txBody>
      </p:sp>
      <p:sp>
        <p:nvSpPr>
          <p:cNvPr id="21507" name="Slide Number Placeholder 4"/>
          <p:cNvSpPr>
            <a:spLocks noGrp="1"/>
          </p:cNvSpPr>
          <p:nvPr>
            <p:ph type="sldNum" sz="quarter" idx="11"/>
          </p:nvPr>
        </p:nvSpPr>
        <p:spPr>
          <a:noFill/>
        </p:spPr>
        <p:txBody>
          <a:bodyPr/>
          <a:lstStyle/>
          <a:p>
            <a:fld id="{F5780208-5997-445E-80AF-45A96AB2DE2A}" type="slidenum">
              <a:rPr lang="en-US"/>
              <a:pPr/>
              <a:t>19</a:t>
            </a:fld>
            <a:endParaRPr lang="en-US"/>
          </a:p>
        </p:txBody>
      </p:sp>
      <p:sp>
        <p:nvSpPr>
          <p:cNvPr id="21508" name="Rectangle 2"/>
          <p:cNvSpPr>
            <a:spLocks noGrp="1" noChangeArrowheads="1"/>
          </p:cNvSpPr>
          <p:nvPr>
            <p:ph type="title"/>
          </p:nvPr>
        </p:nvSpPr>
        <p:spPr/>
        <p:txBody>
          <a:bodyPr/>
          <a:lstStyle/>
          <a:p>
            <a:pPr algn="r" rtl="1" eaLnBrk="1" hangingPunct="1"/>
            <a:r>
              <a:rPr lang="fa-IR" sz="3200" b="0" smtClean="0">
                <a:latin typeface="Times New Roman" pitchFamily="18" charset="0"/>
                <a:cs typeface="B Titr" pitchFamily="2" charset="-78"/>
              </a:rPr>
              <a:t>ایجاد </a:t>
            </a:r>
            <a:r>
              <a:rPr lang="en-US" sz="3200" smtClean="0">
                <a:latin typeface="Times New Roman" pitchFamily="18" charset="0"/>
                <a:cs typeface="B Titr" pitchFamily="2" charset="-78"/>
              </a:rPr>
              <a:t>Domain</a:t>
            </a:r>
            <a:r>
              <a:rPr lang="fa-IR" sz="3200" b="0" smtClean="0">
                <a:latin typeface="Times New Roman" pitchFamily="18" charset="0"/>
                <a:cs typeface="B Titr" pitchFamily="2" charset="-78"/>
              </a:rPr>
              <a:t>و </a:t>
            </a:r>
            <a:r>
              <a:rPr lang="en-US" sz="3200" smtClean="0">
                <a:latin typeface="Times New Roman" pitchFamily="18" charset="0"/>
                <a:cs typeface="B Titr" pitchFamily="2" charset="-78"/>
              </a:rPr>
              <a:t>Sub-Domain</a:t>
            </a:r>
          </a:p>
        </p:txBody>
      </p:sp>
      <p:sp>
        <p:nvSpPr>
          <p:cNvPr id="21509" name="Rectangle 3"/>
          <p:cNvSpPr>
            <a:spLocks noGrp="1" noChangeArrowheads="1"/>
          </p:cNvSpPr>
          <p:nvPr>
            <p:ph type="body" idx="1"/>
          </p:nvPr>
        </p:nvSpPr>
        <p:spPr/>
        <p:txBody>
          <a:bodyPr/>
          <a:lstStyle/>
          <a:p>
            <a:pPr algn="just" rtl="1" eaLnBrk="1" hangingPunct="1">
              <a:lnSpc>
                <a:spcPct val="130000"/>
              </a:lnSpc>
            </a:pPr>
            <a:r>
              <a:rPr lang="fa-IR" sz="2400" b="0" smtClean="0">
                <a:solidFill>
                  <a:srgbClr val="02040A"/>
                </a:solidFill>
                <a:latin typeface="Times New Roman" pitchFamily="18" charset="0"/>
                <a:cs typeface="B Mitra" pitchFamily="2" charset="-78"/>
              </a:rPr>
              <a:t>شرکت ثبت کننده کنترل </a:t>
            </a:r>
            <a:r>
              <a:rPr lang="en-US" sz="20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 جدید را به شرکت تجاری واگذار می کند.</a:t>
            </a:r>
          </a:p>
          <a:p>
            <a:pPr algn="just" rtl="1" eaLnBrk="1" hangingPunct="1">
              <a:lnSpc>
                <a:spcPct val="130000"/>
              </a:lnSpc>
            </a:pPr>
            <a:r>
              <a:rPr lang="fa-IR" sz="2400" b="0" smtClean="0">
                <a:solidFill>
                  <a:srgbClr val="02040A"/>
                </a:solidFill>
                <a:latin typeface="Times New Roman" pitchFamily="18" charset="0"/>
                <a:cs typeface="B Mitra" pitchFamily="2" charset="-78"/>
              </a:rPr>
              <a:t>هر </a:t>
            </a:r>
            <a:r>
              <a:rPr lang="en-US" sz="20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 ثبت شده این اجازه را دارد که به چندین </a:t>
            </a:r>
            <a:r>
              <a:rPr lang="en-US" sz="2000" b="0" smtClean="0">
                <a:solidFill>
                  <a:srgbClr val="02040A"/>
                </a:solidFill>
                <a:latin typeface="Times New Roman" pitchFamily="18" charset="0"/>
                <a:cs typeface="B Mitra" pitchFamily="2" charset="-78"/>
              </a:rPr>
              <a:t>Sub-Domain</a:t>
            </a:r>
            <a:r>
              <a:rPr lang="fa-IR" sz="2400" b="0" smtClean="0">
                <a:solidFill>
                  <a:srgbClr val="02040A"/>
                </a:solidFill>
                <a:latin typeface="Times New Roman" pitchFamily="18" charset="0"/>
                <a:cs typeface="B Mitra" pitchFamily="2" charset="-78"/>
              </a:rPr>
              <a:t> تقسیم شود.</a:t>
            </a:r>
          </a:p>
          <a:p>
            <a:pPr algn="just" rtl="1" eaLnBrk="1" hangingPunct="1">
              <a:lnSpc>
                <a:spcPct val="130000"/>
              </a:lnSpc>
            </a:pPr>
            <a:r>
              <a:rPr lang="fa-IR" sz="2400" b="0" smtClean="0">
                <a:solidFill>
                  <a:srgbClr val="02040A"/>
                </a:solidFill>
                <a:latin typeface="Times New Roman" pitchFamily="18" charset="0"/>
                <a:cs typeface="B Mitra" pitchFamily="2" charset="-78"/>
              </a:rPr>
              <a:t>این شرکت</a:t>
            </a:r>
            <a:r>
              <a:rPr lang="en-US" sz="20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 خود را به دو </a:t>
            </a:r>
            <a:r>
              <a:rPr lang="en-US" sz="2000" b="0" smtClean="0">
                <a:solidFill>
                  <a:srgbClr val="02040A"/>
                </a:solidFill>
                <a:latin typeface="Times New Roman" pitchFamily="18" charset="0"/>
                <a:cs typeface="B Mitra" pitchFamily="2" charset="-78"/>
              </a:rPr>
              <a:t>Sub-Domain</a:t>
            </a:r>
            <a:r>
              <a:rPr lang="fa-IR" sz="2400" b="0" smtClean="0">
                <a:solidFill>
                  <a:srgbClr val="02040A"/>
                </a:solidFill>
                <a:latin typeface="Times New Roman" pitchFamily="18" charset="0"/>
                <a:cs typeface="B Mitra" pitchFamily="2" charset="-78"/>
              </a:rPr>
              <a:t> تقسیم می کند.</a:t>
            </a:r>
          </a:p>
          <a:p>
            <a:pPr lvl="1" algn="just" rtl="1" eaLnBrk="1" hangingPunct="1">
              <a:lnSpc>
                <a:spcPct val="130000"/>
              </a:lnSpc>
            </a:pPr>
            <a:r>
              <a:rPr lang="en-US" sz="2000" smtClean="0">
                <a:solidFill>
                  <a:srgbClr val="02040A"/>
                </a:solidFill>
                <a:latin typeface="Times New Roman" pitchFamily="18" charset="0"/>
                <a:cs typeface="B Mitra" pitchFamily="2" charset="-78"/>
              </a:rPr>
              <a:t>Sales.example.com</a:t>
            </a:r>
            <a:r>
              <a:rPr lang="fa-IR" sz="2000" smtClean="0">
                <a:solidFill>
                  <a:srgbClr val="02040A"/>
                </a:solidFill>
                <a:latin typeface="Times New Roman" pitchFamily="18" charset="0"/>
                <a:cs typeface="B Mitra" pitchFamily="2" charset="-78"/>
              </a:rPr>
              <a:t> برای فروش</a:t>
            </a:r>
          </a:p>
          <a:p>
            <a:pPr lvl="1" algn="just" rtl="1" eaLnBrk="1" hangingPunct="1">
              <a:lnSpc>
                <a:spcPct val="130000"/>
              </a:lnSpc>
            </a:pPr>
            <a:r>
              <a:rPr lang="en-US" sz="2000" smtClean="0">
                <a:solidFill>
                  <a:srgbClr val="02040A"/>
                </a:solidFill>
                <a:latin typeface="Times New Roman" pitchFamily="18" charset="0"/>
                <a:cs typeface="B Mitra" pitchFamily="2" charset="-78"/>
              </a:rPr>
              <a:t>Plant.example.com</a:t>
            </a:r>
            <a:r>
              <a:rPr lang="fa-IR" sz="2000" smtClean="0">
                <a:solidFill>
                  <a:srgbClr val="02040A"/>
                </a:solidFill>
                <a:latin typeface="Times New Roman" pitchFamily="18" charset="0"/>
                <a:cs typeface="B Mitra" pitchFamily="2" charset="-78"/>
              </a:rPr>
              <a:t> برای تولید</a:t>
            </a:r>
          </a:p>
          <a:p>
            <a:pPr algn="just" rtl="1" eaLnBrk="1" hangingPunct="1">
              <a:lnSpc>
                <a:spcPct val="130000"/>
              </a:lnSpc>
            </a:pPr>
            <a:r>
              <a:rPr lang="fa-IR" sz="2400" b="0" smtClean="0">
                <a:solidFill>
                  <a:srgbClr val="02040A"/>
                </a:solidFill>
                <a:latin typeface="Times New Roman" pitchFamily="18" charset="0"/>
                <a:cs typeface="B Mitra" pitchFamily="2" charset="-78"/>
              </a:rPr>
              <a:t>زمانی </a:t>
            </a:r>
            <a:r>
              <a:rPr lang="en-US" sz="2000" b="0" smtClean="0">
                <a:solidFill>
                  <a:srgbClr val="02040A"/>
                </a:solidFill>
                <a:latin typeface="Times New Roman" pitchFamily="18" charset="0"/>
                <a:cs typeface="B Mitra" pitchFamily="2" charset="-78"/>
              </a:rPr>
              <a:t>Sub-Domain</a:t>
            </a:r>
            <a:r>
              <a:rPr lang="fa-IR" sz="2400" b="0" smtClean="0">
                <a:solidFill>
                  <a:srgbClr val="02040A"/>
                </a:solidFill>
                <a:latin typeface="Times New Roman" pitchFamily="18" charset="0"/>
                <a:cs typeface="B Mitra" pitchFamily="2" charset="-78"/>
              </a:rPr>
              <a:t> دسترس پذیر می شود که اشاره گر به آن در </a:t>
            </a:r>
            <a:r>
              <a:rPr lang="en-US" sz="20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 بالای آن ایجاد شود.</a:t>
            </a:r>
          </a:p>
          <a:p>
            <a:pPr algn="just" rtl="1" eaLnBrk="1" hangingPunct="1">
              <a:lnSpc>
                <a:spcPct val="130000"/>
              </a:lnSpc>
            </a:pPr>
            <a:r>
              <a:rPr lang="fa-IR" sz="2400" b="0" smtClean="0">
                <a:solidFill>
                  <a:srgbClr val="02040A"/>
                </a:solidFill>
                <a:latin typeface="Times New Roman" pitchFamily="18" charset="0"/>
                <a:cs typeface="B Mitra" pitchFamily="2" charset="-78"/>
              </a:rPr>
              <a:t>پایگاه داده </a:t>
            </a:r>
            <a:r>
              <a:rPr lang="en-US" sz="2000" b="0" smtClean="0">
                <a:solidFill>
                  <a:srgbClr val="02040A"/>
                </a:solidFill>
                <a:latin typeface="Times New Roman" pitchFamily="18" charset="0"/>
                <a:cs typeface="B Mitra" pitchFamily="2" charset="-78"/>
              </a:rPr>
              <a:t>DNS</a:t>
            </a:r>
            <a:r>
              <a:rPr lang="fa-IR" sz="2400" b="0" smtClean="0">
                <a:solidFill>
                  <a:srgbClr val="02040A"/>
                </a:solidFill>
                <a:latin typeface="Times New Roman" pitchFamily="18" charset="0"/>
                <a:cs typeface="B Mitra" pitchFamily="2" charset="-78"/>
              </a:rPr>
              <a:t> شامل مجموعه ای از رکوردهاست که در آن مشخص می کند برای رجوع به هر دامنه باید از چه </a:t>
            </a:r>
            <a:r>
              <a:rPr lang="en-US" sz="2000" b="0" smtClean="0">
                <a:solidFill>
                  <a:srgbClr val="02040A"/>
                </a:solidFill>
                <a:latin typeface="Times New Roman" pitchFamily="18" charset="0"/>
                <a:cs typeface="B Mitra" pitchFamily="2" charset="-78"/>
              </a:rPr>
              <a:t>NS</a:t>
            </a:r>
            <a:r>
              <a:rPr lang="fa-IR" sz="2400" b="0" smtClean="0">
                <a:solidFill>
                  <a:srgbClr val="02040A"/>
                </a:solidFill>
                <a:latin typeface="Times New Roman" pitchFamily="18" charset="0"/>
                <a:cs typeface="B Mitra" pitchFamily="2" charset="-78"/>
              </a:rPr>
              <a:t> ای استفاده شود.</a:t>
            </a:r>
            <a:endParaRPr lang="en-US" sz="2400" b="0" smtClean="0">
              <a:solidFill>
                <a:srgbClr val="02040A"/>
              </a:solidFill>
              <a:latin typeface="Times New Roman" pitchFamily="18" charset="0"/>
              <a:cs typeface="B Mitra" pitchFamily="2" charset="-78"/>
            </a:endParaRPr>
          </a:p>
        </p:txBody>
      </p:sp>
      <p:sp>
        <p:nvSpPr>
          <p:cNvPr id="21510"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3"/>
          <p:cNvSpPr>
            <a:spLocks noGrp="1"/>
          </p:cNvSpPr>
          <p:nvPr>
            <p:ph type="ftr" sz="quarter" idx="10"/>
          </p:nvPr>
        </p:nvSpPr>
        <p:spPr>
          <a:noFill/>
        </p:spPr>
        <p:txBody>
          <a:bodyPr/>
          <a:lstStyle/>
          <a:p>
            <a:r>
              <a:rPr lang="en-US"/>
              <a:t>Company  Logo</a:t>
            </a:r>
          </a:p>
        </p:txBody>
      </p:sp>
      <p:sp>
        <p:nvSpPr>
          <p:cNvPr id="4099" name="Slide Number Placeholder 4"/>
          <p:cNvSpPr>
            <a:spLocks noGrp="1"/>
          </p:cNvSpPr>
          <p:nvPr>
            <p:ph type="sldNum" sz="quarter" idx="11"/>
          </p:nvPr>
        </p:nvSpPr>
        <p:spPr>
          <a:noFill/>
        </p:spPr>
        <p:txBody>
          <a:bodyPr/>
          <a:lstStyle/>
          <a:p>
            <a:fld id="{B04A28C2-7621-419D-ADD0-B0650753C0A3}" type="slidenum">
              <a:rPr lang="en-US"/>
              <a:pPr/>
              <a:t>2</a:t>
            </a:fld>
            <a:endParaRPr lang="en-US"/>
          </a:p>
        </p:txBody>
      </p:sp>
      <p:sp>
        <p:nvSpPr>
          <p:cNvPr id="4100" name="Rectangle 2"/>
          <p:cNvSpPr>
            <a:spLocks noGrp="1" noChangeArrowheads="1"/>
          </p:cNvSpPr>
          <p:nvPr>
            <p:ph type="title"/>
          </p:nvPr>
        </p:nvSpPr>
        <p:spPr/>
        <p:txBody>
          <a:bodyPr/>
          <a:lstStyle/>
          <a:p>
            <a:pPr algn="r" eaLnBrk="1" hangingPunct="1"/>
            <a:r>
              <a:rPr lang="fa-IR" sz="3200" smtClean="0">
                <a:cs typeface="B Titr" pitchFamily="2" charset="-78"/>
              </a:rPr>
              <a:t>مقدمه</a:t>
            </a:r>
            <a:endParaRPr lang="en-US" sz="3200" smtClean="0">
              <a:cs typeface="B Titr" pitchFamily="2" charset="-78"/>
            </a:endParaRPr>
          </a:p>
        </p:txBody>
      </p:sp>
      <p:sp>
        <p:nvSpPr>
          <p:cNvPr id="4101" name="Rectangle 3"/>
          <p:cNvSpPr>
            <a:spLocks noGrp="1" noChangeArrowheads="1"/>
          </p:cNvSpPr>
          <p:nvPr>
            <p:ph type="body" idx="1"/>
          </p:nvPr>
        </p:nvSpPr>
        <p:spPr>
          <a:xfrm>
            <a:off x="228600" y="838200"/>
            <a:ext cx="8610600" cy="5781675"/>
          </a:xfrm>
        </p:spPr>
        <p:txBody>
          <a:bodyPr/>
          <a:lstStyle/>
          <a:p>
            <a:pPr algn="just" rtl="1" eaLnBrk="1" hangingPunct="1">
              <a:lnSpc>
                <a:spcPct val="120000"/>
              </a:lnSpc>
            </a:pPr>
            <a:r>
              <a:rPr lang="fa-IR" sz="2000" b="0" dirty="0" smtClean="0">
                <a:solidFill>
                  <a:srgbClr val="02040A"/>
                </a:solidFill>
                <a:latin typeface="Times New Roman" pitchFamily="18" charset="0"/>
                <a:cs typeface="B Mitra" pitchFamily="2" charset="-78"/>
              </a:rPr>
              <a:t> </a:t>
            </a:r>
            <a:r>
              <a:rPr lang="fa-IR" sz="2400" b="0" dirty="0" smtClean="0">
                <a:solidFill>
                  <a:srgbClr val="02040A"/>
                </a:solidFill>
                <a:latin typeface="Times New Roman" pitchFamily="18" charset="0"/>
                <a:cs typeface="B Mitra" pitchFamily="2" charset="-78"/>
              </a:rPr>
              <a:t>سرویس های شبکه از عملیاتی پشتیبانی می کنند که عموما کاربر به آن ها دسترسی ندارد. اصطلاحا گویند سرویس های شبکه کامپیوتر به کامپیوتر هستند.</a:t>
            </a:r>
          </a:p>
          <a:p>
            <a:pPr algn="just" rtl="1" eaLnBrk="1" hangingPunct="1">
              <a:lnSpc>
                <a:spcPct val="120000"/>
              </a:lnSpc>
            </a:pPr>
            <a:r>
              <a:rPr lang="fa-IR" sz="2400" b="0" dirty="0" smtClean="0">
                <a:solidFill>
                  <a:srgbClr val="02040A"/>
                </a:solidFill>
                <a:latin typeface="Times New Roman" pitchFamily="18" charset="0"/>
                <a:cs typeface="B Mitra" pitchFamily="2" charset="-78"/>
              </a:rPr>
              <a:t>از سرویس های شبکه جهت نصب، پیکربندی و تعیین نحوه عملکرد شبکه استفاده می شود.</a:t>
            </a:r>
          </a:p>
          <a:p>
            <a:pPr algn="just" rtl="1" eaLnBrk="1" hangingPunct="1">
              <a:lnSpc>
                <a:spcPct val="120000"/>
              </a:lnSpc>
            </a:pPr>
            <a:r>
              <a:rPr lang="fa-IR" sz="2400" b="0" dirty="0" smtClean="0">
                <a:solidFill>
                  <a:srgbClr val="02040A"/>
                </a:solidFill>
                <a:latin typeface="Times New Roman" pitchFamily="18" charset="0"/>
                <a:cs typeface="B Mitra" pitchFamily="2" charset="-78"/>
              </a:rPr>
              <a:t>انواع سرویس های شبکه:</a:t>
            </a:r>
          </a:p>
          <a:p>
            <a:pPr lvl="1" algn="just" rtl="1" eaLnBrk="1" hangingPunct="1">
              <a:lnSpc>
                <a:spcPct val="120000"/>
              </a:lnSpc>
            </a:pPr>
            <a:r>
              <a:rPr lang="fa-IR" sz="2000" dirty="0" smtClean="0">
                <a:solidFill>
                  <a:srgbClr val="02040A"/>
                </a:solidFill>
                <a:latin typeface="Times New Roman" pitchFamily="18" charset="0"/>
                <a:cs typeface="B Mitra" pitchFamily="2" charset="-78"/>
              </a:rPr>
              <a:t>سرویس های نام گذاری برای تبدیل آدرس های </a:t>
            </a:r>
            <a:r>
              <a:rPr lang="en-US" sz="1800" dirty="0" smtClean="0">
                <a:solidFill>
                  <a:srgbClr val="02040A"/>
                </a:solidFill>
                <a:latin typeface="Times New Roman" pitchFamily="18" charset="0"/>
                <a:cs typeface="B Mitra" pitchFamily="2" charset="-78"/>
              </a:rPr>
              <a:t>IP</a:t>
            </a:r>
            <a:r>
              <a:rPr lang="fa-IR" sz="2000" dirty="0" smtClean="0">
                <a:solidFill>
                  <a:srgbClr val="02040A"/>
                </a:solidFill>
                <a:latin typeface="Times New Roman" pitchFamily="18" charset="0"/>
                <a:cs typeface="B Mitra" pitchFamily="2" charset="-78"/>
              </a:rPr>
              <a:t> به نام </a:t>
            </a:r>
            <a:r>
              <a:rPr lang="en-US" sz="1800" dirty="0" smtClean="0">
                <a:solidFill>
                  <a:srgbClr val="02040A"/>
                </a:solidFill>
                <a:latin typeface="Times New Roman" pitchFamily="18" charset="0"/>
                <a:cs typeface="B Mitra" pitchFamily="2" charset="-78"/>
              </a:rPr>
              <a:t>Host</a:t>
            </a:r>
            <a:r>
              <a:rPr lang="fa-IR" sz="2000" dirty="0" smtClean="0">
                <a:solidFill>
                  <a:srgbClr val="02040A"/>
                </a:solidFill>
                <a:latin typeface="Times New Roman" pitchFamily="18" charset="0"/>
                <a:cs typeface="B Mitra" pitchFamily="2" charset="-78"/>
              </a:rPr>
              <a:t> و بلعکس.</a:t>
            </a:r>
          </a:p>
          <a:p>
            <a:pPr lvl="1" algn="just" rtl="1" eaLnBrk="1" hangingPunct="1">
              <a:lnSpc>
                <a:spcPct val="120000"/>
              </a:lnSpc>
            </a:pPr>
            <a:r>
              <a:rPr lang="fa-IR" sz="2000" dirty="0" smtClean="0">
                <a:solidFill>
                  <a:srgbClr val="02040A"/>
                </a:solidFill>
                <a:latin typeface="Times New Roman" pitchFamily="18" charset="0"/>
                <a:cs typeface="B Mitra" pitchFamily="2" charset="-78"/>
              </a:rPr>
              <a:t>سرورهای پیکربندی که نصب و راه اندازی هر </a:t>
            </a:r>
            <a:r>
              <a:rPr lang="en-US" sz="1800" dirty="0" smtClean="0">
                <a:solidFill>
                  <a:srgbClr val="02040A"/>
                </a:solidFill>
                <a:latin typeface="Times New Roman" pitchFamily="18" charset="0"/>
                <a:cs typeface="B Mitra" pitchFamily="2" charset="-78"/>
              </a:rPr>
              <a:t>Host</a:t>
            </a:r>
            <a:r>
              <a:rPr lang="fa-IR" sz="2000" dirty="0" smtClean="0">
                <a:solidFill>
                  <a:srgbClr val="02040A"/>
                </a:solidFill>
                <a:latin typeface="Times New Roman" pitchFamily="18" charset="0"/>
                <a:cs typeface="B Mitra" pitchFamily="2" charset="-78"/>
              </a:rPr>
              <a:t> در شبکه را از طریق انجام بخشی از عملیات پیکربندی </a:t>
            </a:r>
            <a:r>
              <a:rPr lang="en-US" sz="1800" dirty="0" smtClean="0">
                <a:solidFill>
                  <a:srgbClr val="02040A"/>
                </a:solidFill>
                <a:latin typeface="Times New Roman" pitchFamily="18" charset="0"/>
                <a:cs typeface="B Mitra" pitchFamily="2" charset="-78"/>
              </a:rPr>
              <a:t>TCP/IP</a:t>
            </a:r>
            <a:r>
              <a:rPr lang="fa-IR" sz="2000" dirty="0" smtClean="0">
                <a:solidFill>
                  <a:srgbClr val="02040A"/>
                </a:solidFill>
                <a:latin typeface="Times New Roman" pitchFamily="18" charset="0"/>
                <a:cs typeface="B Mitra" pitchFamily="2" charset="-78"/>
              </a:rPr>
              <a:t> ساده تر می کنند.</a:t>
            </a:r>
          </a:p>
          <a:p>
            <a:pPr lvl="1" algn="just" rtl="1" eaLnBrk="1" hangingPunct="1">
              <a:lnSpc>
                <a:spcPct val="120000"/>
              </a:lnSpc>
            </a:pPr>
            <a:r>
              <a:rPr lang="fa-IR" sz="2000" dirty="0" smtClean="0">
                <a:solidFill>
                  <a:srgbClr val="02040A"/>
                </a:solidFill>
                <a:latin typeface="Times New Roman" pitchFamily="18" charset="0"/>
                <a:cs typeface="B Mitra" pitchFamily="2" charset="-78"/>
              </a:rPr>
              <a:t>سرویس های </a:t>
            </a:r>
            <a:r>
              <a:rPr lang="en-US" sz="1800" dirty="0" smtClean="0">
                <a:solidFill>
                  <a:srgbClr val="02040A"/>
                </a:solidFill>
                <a:latin typeface="Times New Roman" pitchFamily="18" charset="0"/>
                <a:cs typeface="B Mitra" pitchFamily="2" charset="-78"/>
              </a:rPr>
              <a:t>Mail</a:t>
            </a:r>
            <a:r>
              <a:rPr lang="fa-IR" sz="2000" dirty="0" smtClean="0">
                <a:solidFill>
                  <a:srgbClr val="02040A"/>
                </a:solidFill>
                <a:latin typeface="Times New Roman" pitchFamily="18" charset="0"/>
                <a:cs typeface="B Mitra" pitchFamily="2" charset="-78"/>
              </a:rPr>
              <a:t> که پیغام های الکترونیکی را در سطح شبکه ارسال می کنند.</a:t>
            </a:r>
          </a:p>
          <a:p>
            <a:pPr lvl="1" algn="just" rtl="1" eaLnBrk="1" hangingPunct="1">
              <a:lnSpc>
                <a:spcPct val="120000"/>
              </a:lnSpc>
            </a:pPr>
            <a:r>
              <a:rPr lang="en-US" sz="1800" dirty="0" smtClean="0">
                <a:solidFill>
                  <a:srgbClr val="02040A"/>
                </a:solidFill>
                <a:latin typeface="Times New Roman" pitchFamily="18" charset="0"/>
                <a:cs typeface="B Mitra" pitchFamily="2" charset="-78"/>
              </a:rPr>
              <a:t>File Server</a:t>
            </a:r>
            <a:r>
              <a:rPr lang="fa-IR" sz="2000" dirty="0" smtClean="0">
                <a:solidFill>
                  <a:srgbClr val="02040A"/>
                </a:solidFill>
                <a:latin typeface="Times New Roman" pitchFamily="18" charset="0"/>
                <a:cs typeface="B Mitra" pitchFamily="2" charset="-78"/>
              </a:rPr>
              <a:t>ها که به صورت شفاف داده ها و فایل ها را به اشتراک گذاشته و محل آن را از دید کاربر می پوشانند.</a:t>
            </a:r>
          </a:p>
          <a:p>
            <a:pPr lvl="1" algn="just" rtl="1" eaLnBrk="1" hangingPunct="1">
              <a:lnSpc>
                <a:spcPct val="120000"/>
              </a:lnSpc>
            </a:pPr>
            <a:r>
              <a:rPr lang="en-US" sz="1800" dirty="0" smtClean="0">
                <a:solidFill>
                  <a:srgbClr val="02040A"/>
                </a:solidFill>
                <a:latin typeface="Times New Roman" pitchFamily="18" charset="0"/>
                <a:cs typeface="B Mitra" pitchFamily="2" charset="-78"/>
              </a:rPr>
              <a:t>Printer Server</a:t>
            </a:r>
            <a:r>
              <a:rPr lang="fa-IR" sz="2000" dirty="0" smtClean="0">
                <a:solidFill>
                  <a:srgbClr val="02040A"/>
                </a:solidFill>
                <a:latin typeface="Times New Roman" pitchFamily="18" charset="0"/>
                <a:cs typeface="B Mitra" pitchFamily="2" charset="-78"/>
              </a:rPr>
              <a:t>ها که امکانات پرینت را فراهم می کنند.</a:t>
            </a:r>
            <a:endParaRPr lang="en-US" sz="2000" dirty="0" smtClean="0">
              <a:solidFill>
                <a:srgbClr val="02040A"/>
              </a:solidFill>
              <a:latin typeface="Times New Roman" pitchFamily="18" charset="0"/>
              <a:cs typeface="B Mitra" pitchFamily="2" charset="-78"/>
            </a:endParaRPr>
          </a:p>
          <a:p>
            <a:pPr lvl="1" algn="just" rtl="1" eaLnBrk="1" hangingPunct="1">
              <a:lnSpc>
                <a:spcPct val="120000"/>
              </a:lnSpc>
            </a:pPr>
            <a:r>
              <a:rPr lang="en-US" sz="1800" dirty="0" smtClean="0">
                <a:solidFill>
                  <a:srgbClr val="02040A"/>
                </a:solidFill>
                <a:latin typeface="Times New Roman" pitchFamily="18" charset="0"/>
                <a:cs typeface="B Mitra" pitchFamily="2" charset="-78"/>
              </a:rPr>
              <a:t>Directory Service</a:t>
            </a:r>
            <a:r>
              <a:rPr lang="fa-IR" sz="2000" dirty="0" smtClean="0">
                <a:solidFill>
                  <a:srgbClr val="02040A"/>
                </a:solidFill>
                <a:latin typeface="Times New Roman" pitchFamily="18" charset="0"/>
                <a:cs typeface="B Mitra" pitchFamily="2" charset="-78"/>
              </a:rPr>
              <a:t> که منابع شبکه را به صورت مشترک در اختیار کاربران، کامپیوترها، پرینترها و سایر سرورها قرار می دهند.</a:t>
            </a:r>
          </a:p>
        </p:txBody>
      </p:sp>
      <p:sp>
        <p:nvSpPr>
          <p:cNvPr id="4102"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76200" y="61913"/>
            <a:ext cx="4114800" cy="1843087"/>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r">
              <a:defRPr/>
            </a:pPr>
            <a:r>
              <a:rPr lang="en-US" dirty="0"/>
              <a:t>root</a:t>
            </a:r>
          </a:p>
        </p:txBody>
      </p:sp>
      <p:sp>
        <p:nvSpPr>
          <p:cNvPr id="22531" name="Footer Placeholder 2"/>
          <p:cNvSpPr>
            <a:spLocks noGrp="1"/>
          </p:cNvSpPr>
          <p:nvPr>
            <p:ph type="ftr" sz="quarter" idx="10"/>
          </p:nvPr>
        </p:nvSpPr>
        <p:spPr>
          <a:noFill/>
        </p:spPr>
        <p:txBody>
          <a:bodyPr/>
          <a:lstStyle/>
          <a:p>
            <a:r>
              <a:rPr lang="en-US"/>
              <a:t>Company  Logo</a:t>
            </a:r>
          </a:p>
        </p:txBody>
      </p:sp>
      <p:sp>
        <p:nvSpPr>
          <p:cNvPr id="22532" name="Slide Number Placeholder 3"/>
          <p:cNvSpPr>
            <a:spLocks noGrp="1"/>
          </p:cNvSpPr>
          <p:nvPr>
            <p:ph type="sldNum" sz="quarter" idx="11"/>
          </p:nvPr>
        </p:nvSpPr>
        <p:spPr>
          <a:noFill/>
        </p:spPr>
        <p:txBody>
          <a:bodyPr/>
          <a:lstStyle/>
          <a:p>
            <a:fld id="{2B9398CC-87B1-4FE9-816D-6B49EE0FB065}" type="slidenum">
              <a:rPr lang="en-US"/>
              <a:pPr/>
              <a:t>20</a:t>
            </a:fld>
            <a:endParaRPr lang="en-US"/>
          </a:p>
        </p:txBody>
      </p:sp>
      <p:sp>
        <p:nvSpPr>
          <p:cNvPr id="22533" name="Text Box 6"/>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pic>
        <p:nvPicPr>
          <p:cNvPr id="21" name="Picture 72" descr="DesktopComputer"/>
          <p:cNvPicPr>
            <a:picLocks noChangeAspect="1" noChangeArrowheads="1"/>
          </p:cNvPicPr>
          <p:nvPr/>
        </p:nvPicPr>
        <p:blipFill>
          <a:blip r:embed="rId2" cstate="print"/>
          <a:srcRect/>
          <a:stretch>
            <a:fillRect/>
          </a:stretch>
        </p:blipFill>
        <p:spPr bwMode="auto">
          <a:xfrm>
            <a:off x="152400" y="4176713"/>
            <a:ext cx="1381125" cy="1538287"/>
          </a:xfrm>
          <a:prstGeom prst="rect">
            <a:avLst/>
          </a:prstGeom>
          <a:noFill/>
          <a:ln w="9525">
            <a:noFill/>
            <a:miter lim="800000"/>
            <a:headEnd/>
            <a:tailEnd/>
          </a:ln>
        </p:spPr>
      </p:pic>
      <p:sp>
        <p:nvSpPr>
          <p:cNvPr id="20" name="AutoShape 5"/>
          <p:cNvSpPr>
            <a:spLocks noChangeArrowheads="1"/>
          </p:cNvSpPr>
          <p:nvPr/>
        </p:nvSpPr>
        <p:spPr bwMode="auto">
          <a:xfrm>
            <a:off x="1905000" y="214313"/>
            <a:ext cx="1905000" cy="304800"/>
          </a:xfrm>
          <a:prstGeom prst="roundRect">
            <a:avLst>
              <a:gd name="adj" fmla="val 16852"/>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nSpc>
                <a:spcPct val="85000"/>
              </a:lnSpc>
              <a:defRPr/>
            </a:pPr>
            <a:r>
              <a:rPr lang="en-US" dirty="0"/>
              <a:t>a.root-server.net</a:t>
            </a:r>
          </a:p>
        </p:txBody>
      </p:sp>
      <p:pic>
        <p:nvPicPr>
          <p:cNvPr id="19" name="Picture 4" descr="Server01"/>
          <p:cNvPicPr>
            <a:picLocks noChangeAspect="1" noChangeArrowheads="1"/>
          </p:cNvPicPr>
          <p:nvPr/>
        </p:nvPicPr>
        <p:blipFill>
          <a:blip r:embed="rId3" cstate="print"/>
          <a:srcRect/>
          <a:stretch>
            <a:fillRect/>
          </a:stretch>
        </p:blipFill>
        <p:spPr bwMode="auto">
          <a:xfrm>
            <a:off x="990600" y="290513"/>
            <a:ext cx="914400" cy="1074737"/>
          </a:xfrm>
          <a:prstGeom prst="rect">
            <a:avLst/>
          </a:prstGeom>
          <a:noFill/>
          <a:ln w="9525">
            <a:noFill/>
            <a:miter lim="800000"/>
            <a:headEnd/>
            <a:tailEnd/>
          </a:ln>
        </p:spPr>
      </p:pic>
      <p:sp>
        <p:nvSpPr>
          <p:cNvPr id="24" name="Oval 23"/>
          <p:cNvSpPr/>
          <p:nvPr/>
        </p:nvSpPr>
        <p:spPr>
          <a:xfrm>
            <a:off x="3962400" y="838200"/>
            <a:ext cx="4038600" cy="1843088"/>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r">
              <a:defRPr/>
            </a:pPr>
            <a:r>
              <a:rPr lang="en-US" dirty="0"/>
              <a:t>.com</a:t>
            </a:r>
          </a:p>
        </p:txBody>
      </p:sp>
      <p:sp>
        <p:nvSpPr>
          <p:cNvPr id="25" name="AutoShape 5"/>
          <p:cNvSpPr>
            <a:spLocks noChangeArrowheads="1"/>
          </p:cNvSpPr>
          <p:nvPr/>
        </p:nvSpPr>
        <p:spPr bwMode="auto">
          <a:xfrm>
            <a:off x="5791200" y="990600"/>
            <a:ext cx="1905000" cy="304800"/>
          </a:xfrm>
          <a:prstGeom prst="roundRect">
            <a:avLst>
              <a:gd name="adj" fmla="val 16852"/>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lnSpc>
                <a:spcPct val="85000"/>
              </a:lnSpc>
              <a:defRPr/>
            </a:pPr>
            <a:r>
              <a:rPr lang="en-US" dirty="0"/>
              <a:t>ns.isi.com</a:t>
            </a:r>
          </a:p>
        </p:txBody>
      </p:sp>
      <p:pic>
        <p:nvPicPr>
          <p:cNvPr id="26" name="Picture 4" descr="Server01"/>
          <p:cNvPicPr>
            <a:picLocks noChangeAspect="1" noChangeArrowheads="1"/>
          </p:cNvPicPr>
          <p:nvPr/>
        </p:nvPicPr>
        <p:blipFill>
          <a:blip r:embed="rId3" cstate="print"/>
          <a:srcRect/>
          <a:stretch>
            <a:fillRect/>
          </a:stretch>
        </p:blipFill>
        <p:spPr bwMode="auto">
          <a:xfrm>
            <a:off x="4876800" y="1066800"/>
            <a:ext cx="914400" cy="1074738"/>
          </a:xfrm>
          <a:prstGeom prst="rect">
            <a:avLst/>
          </a:prstGeom>
          <a:noFill/>
          <a:ln w="9525">
            <a:noFill/>
            <a:miter lim="800000"/>
            <a:headEnd/>
            <a:tailEnd/>
          </a:ln>
        </p:spPr>
      </p:pic>
      <p:sp>
        <p:nvSpPr>
          <p:cNvPr id="27" name="Oval 26"/>
          <p:cNvSpPr/>
          <p:nvPr/>
        </p:nvSpPr>
        <p:spPr>
          <a:xfrm>
            <a:off x="4953000" y="2728913"/>
            <a:ext cx="3886200" cy="1843087"/>
          </a:xfrm>
          <a:prstGeom prst="ellipse">
            <a:avLst/>
          </a:prstGeom>
        </p:spPr>
        <p:style>
          <a:lnRef idx="1">
            <a:schemeClr val="accent5"/>
          </a:lnRef>
          <a:fillRef idx="3">
            <a:schemeClr val="accent5"/>
          </a:fillRef>
          <a:effectRef idx="2">
            <a:schemeClr val="accent5"/>
          </a:effectRef>
          <a:fontRef idx="minor">
            <a:schemeClr val="lt1"/>
          </a:fontRef>
        </p:style>
        <p:txBody>
          <a:bodyPr anchor="ctr"/>
          <a:lstStyle/>
          <a:p>
            <a:pPr algn="r">
              <a:defRPr/>
            </a:pPr>
            <a:r>
              <a:rPr lang="en-US" dirty="0"/>
              <a:t>example.com</a:t>
            </a:r>
          </a:p>
        </p:txBody>
      </p:sp>
      <p:sp>
        <p:nvSpPr>
          <p:cNvPr id="28" name="AutoShape 5"/>
          <p:cNvSpPr>
            <a:spLocks noChangeArrowheads="1"/>
          </p:cNvSpPr>
          <p:nvPr/>
        </p:nvSpPr>
        <p:spPr bwMode="auto">
          <a:xfrm>
            <a:off x="6553200" y="2881313"/>
            <a:ext cx="2362200" cy="319087"/>
          </a:xfrm>
          <a:prstGeom prst="roundRect">
            <a:avLst>
              <a:gd name="adj" fmla="val 16852"/>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lnSpc>
                <a:spcPct val="85000"/>
              </a:lnSpc>
              <a:defRPr/>
            </a:pPr>
            <a:r>
              <a:rPr lang="en-US" dirty="0"/>
              <a:t>komodo.example.com</a:t>
            </a:r>
          </a:p>
        </p:txBody>
      </p:sp>
      <p:pic>
        <p:nvPicPr>
          <p:cNvPr id="29" name="Picture 4" descr="Server01"/>
          <p:cNvPicPr>
            <a:picLocks noChangeAspect="1" noChangeArrowheads="1"/>
          </p:cNvPicPr>
          <p:nvPr/>
        </p:nvPicPr>
        <p:blipFill>
          <a:blip r:embed="rId3" cstate="print"/>
          <a:srcRect/>
          <a:stretch>
            <a:fillRect/>
          </a:stretch>
        </p:blipFill>
        <p:spPr bwMode="auto">
          <a:xfrm>
            <a:off x="5638800" y="2971800"/>
            <a:ext cx="914400" cy="1074738"/>
          </a:xfrm>
          <a:prstGeom prst="rect">
            <a:avLst/>
          </a:prstGeom>
          <a:noFill/>
          <a:ln w="9525">
            <a:noFill/>
            <a:miter lim="800000"/>
            <a:headEnd/>
            <a:tailEnd/>
          </a:ln>
        </p:spPr>
      </p:pic>
      <p:sp>
        <p:nvSpPr>
          <p:cNvPr id="34" name="Oval 33"/>
          <p:cNvSpPr/>
          <p:nvPr/>
        </p:nvSpPr>
        <p:spPr>
          <a:xfrm>
            <a:off x="4495800" y="4648200"/>
            <a:ext cx="4267200" cy="1843088"/>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r">
              <a:defRPr/>
            </a:pPr>
            <a:r>
              <a:rPr lang="en-US" dirty="0"/>
              <a:t>Sales.example.com</a:t>
            </a:r>
          </a:p>
        </p:txBody>
      </p:sp>
      <p:sp>
        <p:nvSpPr>
          <p:cNvPr id="35" name="AutoShape 5"/>
          <p:cNvSpPr>
            <a:spLocks noChangeArrowheads="1"/>
          </p:cNvSpPr>
          <p:nvPr/>
        </p:nvSpPr>
        <p:spPr bwMode="auto">
          <a:xfrm>
            <a:off x="5943600" y="4876800"/>
            <a:ext cx="2667000" cy="319088"/>
          </a:xfrm>
          <a:prstGeom prst="roundRect">
            <a:avLst>
              <a:gd name="adj" fmla="val 16852"/>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lnSpc>
                <a:spcPct val="85000"/>
              </a:lnSpc>
              <a:defRPr/>
            </a:pPr>
            <a:r>
              <a:rPr lang="en-US" dirty="0"/>
              <a:t>jamis.sales.example.com</a:t>
            </a:r>
          </a:p>
        </p:txBody>
      </p:sp>
      <p:pic>
        <p:nvPicPr>
          <p:cNvPr id="36" name="Picture 4" descr="Server01"/>
          <p:cNvPicPr>
            <a:picLocks noChangeAspect="1" noChangeArrowheads="1"/>
          </p:cNvPicPr>
          <p:nvPr/>
        </p:nvPicPr>
        <p:blipFill>
          <a:blip r:embed="rId3" cstate="print"/>
          <a:srcRect/>
          <a:stretch>
            <a:fillRect/>
          </a:stretch>
        </p:blipFill>
        <p:spPr bwMode="auto">
          <a:xfrm>
            <a:off x="5029200" y="4953000"/>
            <a:ext cx="914400" cy="1074738"/>
          </a:xfrm>
          <a:prstGeom prst="rect">
            <a:avLst/>
          </a:prstGeom>
          <a:noFill/>
          <a:ln w="9525">
            <a:noFill/>
            <a:miter lim="800000"/>
            <a:headEnd/>
            <a:tailEnd/>
          </a:ln>
        </p:spPr>
      </p:pic>
      <p:cxnSp>
        <p:nvCxnSpPr>
          <p:cNvPr id="77" name="Straight Connector 76"/>
          <p:cNvCxnSpPr>
            <a:stCxn id="22" idx="6"/>
            <a:endCxn id="24" idx="1"/>
          </p:cNvCxnSpPr>
          <p:nvPr/>
        </p:nvCxnSpPr>
        <p:spPr>
          <a:xfrm>
            <a:off x="4191000" y="982663"/>
            <a:ext cx="363538" cy="125412"/>
          </a:xfrm>
          <a:prstGeom prst="line">
            <a:avLst/>
          </a:prstGeom>
        </p:spPr>
        <p:style>
          <a:lnRef idx="3">
            <a:schemeClr val="accent4"/>
          </a:lnRef>
          <a:fillRef idx="0">
            <a:schemeClr val="accent4"/>
          </a:fillRef>
          <a:effectRef idx="2">
            <a:schemeClr val="accent4"/>
          </a:effectRef>
          <a:fontRef idx="minor">
            <a:schemeClr val="tx1"/>
          </a:fontRef>
        </p:style>
      </p:cxnSp>
      <p:cxnSp>
        <p:nvCxnSpPr>
          <p:cNvPr id="79" name="Straight Connector 78"/>
          <p:cNvCxnSpPr>
            <a:stCxn id="24" idx="4"/>
            <a:endCxn id="27" idx="0"/>
          </p:cNvCxnSpPr>
          <p:nvPr/>
        </p:nvCxnSpPr>
        <p:spPr>
          <a:xfrm rot="16200000" flipH="1">
            <a:off x="6415087" y="2247901"/>
            <a:ext cx="47625" cy="914400"/>
          </a:xfrm>
          <a:prstGeom prst="line">
            <a:avLst/>
          </a:prstGeom>
        </p:spPr>
        <p:style>
          <a:lnRef idx="3">
            <a:schemeClr val="accent4"/>
          </a:lnRef>
          <a:fillRef idx="0">
            <a:schemeClr val="accent4"/>
          </a:fillRef>
          <a:effectRef idx="2">
            <a:schemeClr val="accent4"/>
          </a:effectRef>
          <a:fontRef idx="minor">
            <a:schemeClr val="tx1"/>
          </a:fontRef>
        </p:style>
      </p:cxnSp>
      <p:cxnSp>
        <p:nvCxnSpPr>
          <p:cNvPr id="81" name="Straight Connector 80"/>
          <p:cNvCxnSpPr>
            <a:stCxn id="27" idx="4"/>
            <a:endCxn id="34" idx="0"/>
          </p:cNvCxnSpPr>
          <p:nvPr/>
        </p:nvCxnSpPr>
        <p:spPr>
          <a:xfrm rot="5400000">
            <a:off x="6724650" y="4476750"/>
            <a:ext cx="76200" cy="266700"/>
          </a:xfrm>
          <a:prstGeom prst="line">
            <a:avLst/>
          </a:prstGeom>
        </p:spPr>
        <p:style>
          <a:lnRef idx="3">
            <a:schemeClr val="accent4"/>
          </a:lnRef>
          <a:fillRef idx="0">
            <a:schemeClr val="accent4"/>
          </a:fillRef>
          <a:effectRef idx="2">
            <a:schemeClr val="accent4"/>
          </a:effectRef>
          <a:fontRef idx="minor">
            <a:schemeClr val="tx1"/>
          </a:fontRef>
        </p:style>
      </p:cxnSp>
      <p:sp>
        <p:nvSpPr>
          <p:cNvPr id="83" name="AutoShape 5"/>
          <p:cNvSpPr>
            <a:spLocks noChangeArrowheads="1"/>
          </p:cNvSpPr>
          <p:nvPr/>
        </p:nvSpPr>
        <p:spPr bwMode="auto">
          <a:xfrm>
            <a:off x="381000" y="5791200"/>
            <a:ext cx="609600" cy="304800"/>
          </a:xfrm>
          <a:prstGeom prst="roundRect">
            <a:avLst>
              <a:gd name="adj" fmla="val 16852"/>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lnSpc>
                <a:spcPct val="85000"/>
              </a:lnSpc>
              <a:defRPr/>
            </a:pPr>
            <a:r>
              <a:rPr lang="en-US" dirty="0"/>
              <a:t>client</a:t>
            </a:r>
          </a:p>
        </p:txBody>
      </p:sp>
      <p:sp>
        <p:nvSpPr>
          <p:cNvPr id="86" name="AutoShape 5"/>
          <p:cNvSpPr>
            <a:spLocks noChangeArrowheads="1"/>
          </p:cNvSpPr>
          <p:nvPr/>
        </p:nvSpPr>
        <p:spPr bwMode="auto">
          <a:xfrm>
            <a:off x="533400" y="4191000"/>
            <a:ext cx="2590800" cy="381000"/>
          </a:xfrm>
          <a:prstGeom prst="roundRect">
            <a:avLst>
              <a:gd name="adj" fmla="val 16852"/>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nSpc>
                <a:spcPct val="85000"/>
              </a:lnSpc>
              <a:defRPr/>
            </a:pPr>
            <a:r>
              <a:rPr lang="en-US" sz="1400" b="1" dirty="0"/>
              <a:t>mandy.sales.example.com ?</a:t>
            </a:r>
          </a:p>
        </p:txBody>
      </p:sp>
      <p:sp>
        <p:nvSpPr>
          <p:cNvPr id="87" name="AutoShape 5"/>
          <p:cNvSpPr>
            <a:spLocks noChangeArrowheads="1"/>
          </p:cNvSpPr>
          <p:nvPr/>
        </p:nvSpPr>
        <p:spPr bwMode="auto">
          <a:xfrm>
            <a:off x="1066800" y="685800"/>
            <a:ext cx="2590800" cy="381000"/>
          </a:xfrm>
          <a:prstGeom prst="roundRect">
            <a:avLst>
              <a:gd name="adj" fmla="val 16852"/>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nSpc>
                <a:spcPct val="85000"/>
              </a:lnSpc>
              <a:defRPr/>
            </a:pPr>
            <a:r>
              <a:rPr lang="en-US" sz="1400" b="1" dirty="0"/>
              <a:t>com    </a:t>
            </a:r>
            <a:r>
              <a:rPr lang="en-US" sz="1400" b="1" dirty="0" err="1"/>
              <a:t>ns:ns.isi.com</a:t>
            </a:r>
            <a:endParaRPr lang="en-US" sz="1400" b="1" dirty="0"/>
          </a:p>
        </p:txBody>
      </p:sp>
      <p:sp>
        <p:nvSpPr>
          <p:cNvPr id="88" name="AutoShape 5"/>
          <p:cNvSpPr>
            <a:spLocks noChangeArrowheads="1"/>
          </p:cNvSpPr>
          <p:nvPr/>
        </p:nvSpPr>
        <p:spPr bwMode="auto">
          <a:xfrm>
            <a:off x="533400" y="4191000"/>
            <a:ext cx="2590800" cy="381000"/>
          </a:xfrm>
          <a:prstGeom prst="roundRect">
            <a:avLst>
              <a:gd name="adj" fmla="val 16852"/>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nSpc>
                <a:spcPct val="85000"/>
              </a:lnSpc>
              <a:defRPr/>
            </a:pPr>
            <a:r>
              <a:rPr lang="en-US" sz="1400" b="1" dirty="0"/>
              <a:t>mandy.sales.example.com ?</a:t>
            </a:r>
          </a:p>
        </p:txBody>
      </p:sp>
      <p:sp>
        <p:nvSpPr>
          <p:cNvPr id="89" name="AutoShape 5"/>
          <p:cNvSpPr>
            <a:spLocks noChangeArrowheads="1"/>
          </p:cNvSpPr>
          <p:nvPr/>
        </p:nvSpPr>
        <p:spPr bwMode="auto">
          <a:xfrm>
            <a:off x="3581400" y="1752600"/>
            <a:ext cx="3657600" cy="381000"/>
          </a:xfrm>
          <a:prstGeom prst="roundRect">
            <a:avLst>
              <a:gd name="adj" fmla="val 16852"/>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nSpc>
                <a:spcPct val="85000"/>
              </a:lnSpc>
              <a:defRPr/>
            </a:pPr>
            <a:r>
              <a:rPr lang="en-US" sz="1400" b="1" dirty="0"/>
              <a:t>example.com    </a:t>
            </a:r>
            <a:r>
              <a:rPr lang="en-US" sz="1400" b="1" dirty="0" err="1"/>
              <a:t>ns:komodo.example.com</a:t>
            </a:r>
            <a:endParaRPr lang="en-US" sz="1400" b="1" dirty="0"/>
          </a:p>
        </p:txBody>
      </p:sp>
      <p:sp>
        <p:nvSpPr>
          <p:cNvPr id="90" name="AutoShape 5"/>
          <p:cNvSpPr>
            <a:spLocks noChangeArrowheads="1"/>
          </p:cNvSpPr>
          <p:nvPr/>
        </p:nvSpPr>
        <p:spPr bwMode="auto">
          <a:xfrm>
            <a:off x="533400" y="4191000"/>
            <a:ext cx="2590800" cy="381000"/>
          </a:xfrm>
          <a:prstGeom prst="roundRect">
            <a:avLst>
              <a:gd name="adj" fmla="val 16852"/>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nSpc>
                <a:spcPct val="85000"/>
              </a:lnSpc>
              <a:defRPr/>
            </a:pPr>
            <a:r>
              <a:rPr lang="en-US" sz="1400" b="1" dirty="0"/>
              <a:t>mandy.sales.example.com ?</a:t>
            </a:r>
          </a:p>
        </p:txBody>
      </p:sp>
      <p:sp>
        <p:nvSpPr>
          <p:cNvPr id="91" name="AutoShape 5"/>
          <p:cNvSpPr>
            <a:spLocks noChangeArrowheads="1"/>
          </p:cNvSpPr>
          <p:nvPr/>
        </p:nvSpPr>
        <p:spPr bwMode="auto">
          <a:xfrm>
            <a:off x="4419600" y="3276600"/>
            <a:ext cx="4343400" cy="381000"/>
          </a:xfrm>
          <a:prstGeom prst="roundRect">
            <a:avLst>
              <a:gd name="adj" fmla="val 16852"/>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nSpc>
                <a:spcPct val="85000"/>
              </a:lnSpc>
              <a:defRPr/>
            </a:pPr>
            <a:r>
              <a:rPr lang="en-US" sz="1400" b="1" dirty="0"/>
              <a:t>Sales.example.com   </a:t>
            </a:r>
            <a:r>
              <a:rPr lang="en-US" sz="1400" b="1" dirty="0" err="1"/>
              <a:t>ns:jamis.sales.example.com</a:t>
            </a:r>
            <a:endParaRPr lang="en-US" sz="1400" b="1" dirty="0"/>
          </a:p>
        </p:txBody>
      </p:sp>
      <p:sp>
        <p:nvSpPr>
          <p:cNvPr id="92" name="AutoShape 5"/>
          <p:cNvSpPr>
            <a:spLocks noChangeArrowheads="1"/>
          </p:cNvSpPr>
          <p:nvPr/>
        </p:nvSpPr>
        <p:spPr bwMode="auto">
          <a:xfrm>
            <a:off x="533400" y="4191000"/>
            <a:ext cx="2590800" cy="381000"/>
          </a:xfrm>
          <a:prstGeom prst="roundRect">
            <a:avLst>
              <a:gd name="adj" fmla="val 16852"/>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nSpc>
                <a:spcPct val="85000"/>
              </a:lnSpc>
              <a:defRPr/>
            </a:pPr>
            <a:r>
              <a:rPr lang="en-US" sz="1400" b="1" dirty="0"/>
              <a:t>mandy.sales.example.com ?</a:t>
            </a:r>
          </a:p>
        </p:txBody>
      </p:sp>
      <p:sp>
        <p:nvSpPr>
          <p:cNvPr id="93" name="AutoShape 5"/>
          <p:cNvSpPr>
            <a:spLocks noChangeArrowheads="1"/>
          </p:cNvSpPr>
          <p:nvPr/>
        </p:nvSpPr>
        <p:spPr bwMode="auto">
          <a:xfrm>
            <a:off x="4343400" y="5867400"/>
            <a:ext cx="3429000" cy="381000"/>
          </a:xfrm>
          <a:prstGeom prst="roundRect">
            <a:avLst>
              <a:gd name="adj" fmla="val 16852"/>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nSpc>
                <a:spcPct val="85000"/>
              </a:lnSpc>
              <a:defRPr/>
            </a:pPr>
            <a:r>
              <a:rPr lang="en-US" sz="1400" b="1" dirty="0"/>
              <a:t>mandy.sales.example.com   172.16.1.2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20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20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20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20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2000"/>
                                        <p:tgtEl>
                                          <p:spTgt spid="19"/>
                                        </p:tgtEl>
                                      </p:cBhvr>
                                    </p:animEffect>
                                  </p:childTnLst>
                                </p:cTn>
                              </p:par>
                            </p:childTnLst>
                          </p:cTn>
                        </p:par>
                        <p:par>
                          <p:cTn id="22" fill="hold">
                            <p:stCondLst>
                              <p:cond delay="2000"/>
                            </p:stCondLst>
                            <p:childTnLst>
                              <p:par>
                                <p:cTn id="23" presetID="51" presetClass="entr" presetSubtype="0" fill="hold" grpId="0" nodeType="after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770" decel="100000"/>
                                        <p:tgtEl>
                                          <p:spTgt spid="86"/>
                                        </p:tgtEl>
                                      </p:cBhvr>
                                    </p:animEffect>
                                    <p:animScale>
                                      <p:cBhvr>
                                        <p:cTn id="26" dur="770" decel="100000"/>
                                        <p:tgtEl>
                                          <p:spTgt spid="86"/>
                                        </p:tgtEl>
                                      </p:cBhvr>
                                      <p:from x="10000" y="10000"/>
                                      <p:to x="200000" y="450000"/>
                                    </p:animScale>
                                    <p:animScale>
                                      <p:cBhvr>
                                        <p:cTn id="27" dur="1230" accel="100000" fill="hold">
                                          <p:stCondLst>
                                            <p:cond delay="770"/>
                                          </p:stCondLst>
                                        </p:cTn>
                                        <p:tgtEl>
                                          <p:spTgt spid="86"/>
                                        </p:tgtEl>
                                      </p:cBhvr>
                                      <p:from x="200000" y="450000"/>
                                      <p:to x="100000" y="100000"/>
                                    </p:animScale>
                                    <p:set>
                                      <p:cBhvr>
                                        <p:cTn id="28" dur="770" fill="hold"/>
                                        <p:tgtEl>
                                          <p:spTgt spid="86"/>
                                        </p:tgtEl>
                                        <p:attrNameLst>
                                          <p:attrName>ppt_x</p:attrName>
                                        </p:attrNameLst>
                                      </p:cBhvr>
                                      <p:to>
                                        <p:strVal val="(0.5)"/>
                                      </p:to>
                                    </p:set>
                                    <p:anim from="(0.5)" to="(#ppt_x)" calcmode="lin" valueType="num">
                                      <p:cBhvr>
                                        <p:cTn id="29" dur="1230" accel="100000" fill="hold">
                                          <p:stCondLst>
                                            <p:cond delay="770"/>
                                          </p:stCondLst>
                                        </p:cTn>
                                        <p:tgtEl>
                                          <p:spTgt spid="86"/>
                                        </p:tgtEl>
                                        <p:attrNameLst>
                                          <p:attrName>ppt_x</p:attrName>
                                        </p:attrNameLst>
                                      </p:cBhvr>
                                    </p:anim>
                                    <p:set>
                                      <p:cBhvr>
                                        <p:cTn id="30" dur="770" fill="hold"/>
                                        <p:tgtEl>
                                          <p:spTgt spid="86"/>
                                        </p:tgtEl>
                                        <p:attrNameLst>
                                          <p:attrName>ppt_y</p:attrName>
                                        </p:attrNameLst>
                                      </p:cBhvr>
                                      <p:to>
                                        <p:strVal val="(#ppt_y+0.4)"/>
                                      </p:to>
                                    </p:set>
                                    <p:anim from="(#ppt_y+0.4)" to="(#ppt_y)" calcmode="lin" valueType="num">
                                      <p:cBhvr>
                                        <p:cTn id="31" dur="1230" accel="100000" fill="hold">
                                          <p:stCondLst>
                                            <p:cond delay="770"/>
                                          </p:stCondLst>
                                        </p:cTn>
                                        <p:tgtEl>
                                          <p:spTgt spid="86"/>
                                        </p:tgtEl>
                                        <p:attrNameLst>
                                          <p:attrName>ppt_y</p:attrName>
                                        </p:attrNameLst>
                                      </p:cBhvr>
                                    </p:anim>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grpId="1" nodeType="clickEffect">
                                  <p:stCondLst>
                                    <p:cond delay="0"/>
                                  </p:stCondLst>
                                  <p:childTnLst>
                                    <p:animMotion origin="layout" path="M 0 0 L -0.025 -0.48844 " pathEditMode="relative" ptsTypes="AA">
                                      <p:cBhvr>
                                        <p:cTn id="35" dur="2000" fill="hold"/>
                                        <p:tgtEl>
                                          <p:spTgt spid="86"/>
                                        </p:tgtEl>
                                        <p:attrNameLst>
                                          <p:attrName>ppt_x</p:attrName>
                                          <p:attrName>ppt_y</p:attrName>
                                        </p:attrNameLst>
                                      </p:cBhvr>
                                    </p:animMotion>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2" nodeType="clickEffect">
                                  <p:stCondLst>
                                    <p:cond delay="0"/>
                                  </p:stCondLst>
                                  <p:childTnLst>
                                    <p:animEffect transition="out" filter="fade">
                                      <p:cBhvr>
                                        <p:cTn id="39" dur="2000"/>
                                        <p:tgtEl>
                                          <p:spTgt spid="86"/>
                                        </p:tgtEl>
                                      </p:cBhvr>
                                    </p:animEffect>
                                    <p:set>
                                      <p:cBhvr>
                                        <p:cTn id="40" dur="1" fill="hold">
                                          <p:stCondLst>
                                            <p:cond delay="1999"/>
                                          </p:stCondLst>
                                        </p:cTn>
                                        <p:tgtEl>
                                          <p:spTgt spid="86"/>
                                        </p:tgtEl>
                                        <p:attrNameLst>
                                          <p:attrName>style.visibility</p:attrName>
                                        </p:attrNameLst>
                                      </p:cBhvr>
                                      <p:to>
                                        <p:strVal val="hidden"/>
                                      </p:to>
                                    </p:set>
                                  </p:childTnLst>
                                </p:cTn>
                              </p:par>
                            </p:childTnLst>
                          </p:cTn>
                        </p:par>
                        <p:par>
                          <p:cTn id="41" fill="hold">
                            <p:stCondLst>
                              <p:cond delay="2000"/>
                            </p:stCondLst>
                            <p:childTnLst>
                              <p:par>
                                <p:cTn id="42" presetID="51" presetClass="entr" presetSubtype="0" fill="hold" grpId="0"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770" decel="100000"/>
                                        <p:tgtEl>
                                          <p:spTgt spid="87"/>
                                        </p:tgtEl>
                                      </p:cBhvr>
                                    </p:animEffect>
                                    <p:animScale>
                                      <p:cBhvr>
                                        <p:cTn id="45" dur="770" decel="100000"/>
                                        <p:tgtEl>
                                          <p:spTgt spid="87"/>
                                        </p:tgtEl>
                                      </p:cBhvr>
                                      <p:from x="10000" y="10000"/>
                                      <p:to x="200000" y="450000"/>
                                    </p:animScale>
                                    <p:animScale>
                                      <p:cBhvr>
                                        <p:cTn id="46" dur="1230" accel="100000" fill="hold">
                                          <p:stCondLst>
                                            <p:cond delay="770"/>
                                          </p:stCondLst>
                                        </p:cTn>
                                        <p:tgtEl>
                                          <p:spTgt spid="87"/>
                                        </p:tgtEl>
                                      </p:cBhvr>
                                      <p:from x="200000" y="450000"/>
                                      <p:to x="100000" y="100000"/>
                                    </p:animScale>
                                    <p:set>
                                      <p:cBhvr>
                                        <p:cTn id="47" dur="770" fill="hold"/>
                                        <p:tgtEl>
                                          <p:spTgt spid="87"/>
                                        </p:tgtEl>
                                        <p:attrNameLst>
                                          <p:attrName>ppt_x</p:attrName>
                                        </p:attrNameLst>
                                      </p:cBhvr>
                                      <p:to>
                                        <p:strVal val="(0.5)"/>
                                      </p:to>
                                    </p:set>
                                    <p:anim from="(0.5)" to="(#ppt_x)" calcmode="lin" valueType="num">
                                      <p:cBhvr>
                                        <p:cTn id="48" dur="1230" accel="100000" fill="hold">
                                          <p:stCondLst>
                                            <p:cond delay="770"/>
                                          </p:stCondLst>
                                        </p:cTn>
                                        <p:tgtEl>
                                          <p:spTgt spid="87"/>
                                        </p:tgtEl>
                                        <p:attrNameLst>
                                          <p:attrName>ppt_x</p:attrName>
                                        </p:attrNameLst>
                                      </p:cBhvr>
                                    </p:anim>
                                    <p:set>
                                      <p:cBhvr>
                                        <p:cTn id="49" dur="770" fill="hold"/>
                                        <p:tgtEl>
                                          <p:spTgt spid="87"/>
                                        </p:tgtEl>
                                        <p:attrNameLst>
                                          <p:attrName>ppt_y</p:attrName>
                                        </p:attrNameLst>
                                      </p:cBhvr>
                                      <p:to>
                                        <p:strVal val="(#ppt_y+0.4)"/>
                                      </p:to>
                                    </p:set>
                                    <p:anim from="(#ppt_y+0.4)" to="(#ppt_y)" calcmode="lin" valueType="num">
                                      <p:cBhvr>
                                        <p:cTn id="50" dur="1230" accel="100000" fill="hold">
                                          <p:stCondLst>
                                            <p:cond delay="770"/>
                                          </p:stCondLst>
                                        </p:cTn>
                                        <p:tgtEl>
                                          <p:spTgt spid="87"/>
                                        </p:tgtEl>
                                        <p:attrNameLst>
                                          <p:attrName>ppt_y</p:attrName>
                                        </p:attrNameLst>
                                      </p:cBhvr>
                                    </p:anim>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grpId="1" nodeType="clickEffect">
                                  <p:stCondLst>
                                    <p:cond delay="0"/>
                                  </p:stCondLst>
                                  <p:childTnLst>
                                    <p:animMotion origin="layout" path="M -3.33333E-6 9.25069E-9 L -0.05833 0.49954 " pathEditMode="relative" rAng="0" ptsTypes="AA">
                                      <p:cBhvr>
                                        <p:cTn id="54" dur="2000" fill="hold"/>
                                        <p:tgtEl>
                                          <p:spTgt spid="87"/>
                                        </p:tgtEl>
                                        <p:attrNameLst>
                                          <p:attrName>ppt_x</p:attrName>
                                          <p:attrName>ppt_y</p:attrName>
                                        </p:attrNameLst>
                                      </p:cBhvr>
                                      <p:rCtr x="-2900" y="25000"/>
                                    </p:animMotion>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2" nodeType="clickEffect">
                                  <p:stCondLst>
                                    <p:cond delay="0"/>
                                  </p:stCondLst>
                                  <p:childTnLst>
                                    <p:animEffect transition="out" filter="fade">
                                      <p:cBhvr>
                                        <p:cTn id="58" dur="2000"/>
                                        <p:tgtEl>
                                          <p:spTgt spid="87"/>
                                        </p:tgtEl>
                                      </p:cBhvr>
                                    </p:animEffect>
                                    <p:set>
                                      <p:cBhvr>
                                        <p:cTn id="59" dur="1" fill="hold">
                                          <p:stCondLst>
                                            <p:cond delay="1999"/>
                                          </p:stCondLst>
                                        </p:cTn>
                                        <p:tgtEl>
                                          <p:spTgt spid="87"/>
                                        </p:tgtEl>
                                        <p:attrNameLst>
                                          <p:attrName>style.visibility</p:attrName>
                                        </p:attrNameLst>
                                      </p:cBhvr>
                                      <p:to>
                                        <p:strVal val="hidden"/>
                                      </p:to>
                                    </p:set>
                                  </p:childTnLst>
                                </p:cTn>
                              </p:par>
                            </p:childTnLst>
                          </p:cTn>
                        </p:par>
                        <p:par>
                          <p:cTn id="60" fill="hold">
                            <p:stCondLst>
                              <p:cond delay="2000"/>
                            </p:stCondLst>
                            <p:childTnLst>
                              <p:par>
                                <p:cTn id="61" presetID="51" presetClass="entr" presetSubtype="0" fill="hold" grpId="0" nodeType="afterEffect">
                                  <p:stCondLst>
                                    <p:cond delay="0"/>
                                  </p:stCondLst>
                                  <p:childTnLst>
                                    <p:set>
                                      <p:cBhvr>
                                        <p:cTn id="62" dur="1" fill="hold">
                                          <p:stCondLst>
                                            <p:cond delay="0"/>
                                          </p:stCondLst>
                                        </p:cTn>
                                        <p:tgtEl>
                                          <p:spTgt spid="88"/>
                                        </p:tgtEl>
                                        <p:attrNameLst>
                                          <p:attrName>style.visibility</p:attrName>
                                        </p:attrNameLst>
                                      </p:cBhvr>
                                      <p:to>
                                        <p:strVal val="visible"/>
                                      </p:to>
                                    </p:set>
                                    <p:animEffect transition="in" filter="fade">
                                      <p:cBhvr>
                                        <p:cTn id="63" dur="770" decel="100000"/>
                                        <p:tgtEl>
                                          <p:spTgt spid="88"/>
                                        </p:tgtEl>
                                      </p:cBhvr>
                                    </p:animEffect>
                                    <p:animScale>
                                      <p:cBhvr>
                                        <p:cTn id="64" dur="770" decel="100000"/>
                                        <p:tgtEl>
                                          <p:spTgt spid="88"/>
                                        </p:tgtEl>
                                      </p:cBhvr>
                                      <p:from x="10000" y="10000"/>
                                      <p:to x="200000" y="450000"/>
                                    </p:animScale>
                                    <p:animScale>
                                      <p:cBhvr>
                                        <p:cTn id="65" dur="1230" accel="100000" fill="hold">
                                          <p:stCondLst>
                                            <p:cond delay="770"/>
                                          </p:stCondLst>
                                        </p:cTn>
                                        <p:tgtEl>
                                          <p:spTgt spid="88"/>
                                        </p:tgtEl>
                                      </p:cBhvr>
                                      <p:from x="200000" y="450000"/>
                                      <p:to x="100000" y="100000"/>
                                    </p:animScale>
                                    <p:set>
                                      <p:cBhvr>
                                        <p:cTn id="66" dur="770" fill="hold"/>
                                        <p:tgtEl>
                                          <p:spTgt spid="88"/>
                                        </p:tgtEl>
                                        <p:attrNameLst>
                                          <p:attrName>ppt_x</p:attrName>
                                        </p:attrNameLst>
                                      </p:cBhvr>
                                      <p:to>
                                        <p:strVal val="(0.5)"/>
                                      </p:to>
                                    </p:set>
                                    <p:anim from="(0.5)" to="(#ppt_x)" calcmode="lin" valueType="num">
                                      <p:cBhvr>
                                        <p:cTn id="67" dur="1230" accel="100000" fill="hold">
                                          <p:stCondLst>
                                            <p:cond delay="770"/>
                                          </p:stCondLst>
                                        </p:cTn>
                                        <p:tgtEl>
                                          <p:spTgt spid="88"/>
                                        </p:tgtEl>
                                        <p:attrNameLst>
                                          <p:attrName>ppt_x</p:attrName>
                                        </p:attrNameLst>
                                      </p:cBhvr>
                                    </p:anim>
                                    <p:set>
                                      <p:cBhvr>
                                        <p:cTn id="68" dur="770" fill="hold"/>
                                        <p:tgtEl>
                                          <p:spTgt spid="88"/>
                                        </p:tgtEl>
                                        <p:attrNameLst>
                                          <p:attrName>ppt_y</p:attrName>
                                        </p:attrNameLst>
                                      </p:cBhvr>
                                      <p:to>
                                        <p:strVal val="(#ppt_y+0.4)"/>
                                      </p:to>
                                    </p:set>
                                    <p:anim from="(#ppt_y+0.4)" to="(#ppt_y)" calcmode="lin" valueType="num">
                                      <p:cBhvr>
                                        <p:cTn id="69" dur="1230" accel="100000" fill="hold">
                                          <p:stCondLst>
                                            <p:cond delay="770"/>
                                          </p:stCondLst>
                                        </p:cTn>
                                        <p:tgtEl>
                                          <p:spTgt spid="88"/>
                                        </p:tgtEl>
                                        <p:attrNameLst>
                                          <p:attrName>ppt_y</p:attrName>
                                        </p:attrNameLst>
                                      </p:cBhvr>
                                    </p:anim>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20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2000"/>
                                        <p:tgtEl>
                                          <p:spTgt spid="2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2000"/>
                                        <p:tgtEl>
                                          <p:spTgt spid="25"/>
                                        </p:tgtEl>
                                      </p:cBhvr>
                                    </p:animEffect>
                                  </p:childTnLst>
                                </p:cTn>
                              </p:par>
                              <p:par>
                                <p:cTn id="79" presetID="10" presetClass="entr" presetSubtype="0" fill="hold" nodeType="withEffect">
                                  <p:stCondLst>
                                    <p:cond delay="0"/>
                                  </p:stCondLst>
                                  <p:childTnLst>
                                    <p:set>
                                      <p:cBhvr>
                                        <p:cTn id="80" dur="1" fill="hold">
                                          <p:stCondLst>
                                            <p:cond delay="0"/>
                                          </p:stCondLst>
                                        </p:cTn>
                                        <p:tgtEl>
                                          <p:spTgt spid="77"/>
                                        </p:tgtEl>
                                        <p:attrNameLst>
                                          <p:attrName>style.visibility</p:attrName>
                                        </p:attrNameLst>
                                      </p:cBhvr>
                                      <p:to>
                                        <p:strVal val="visible"/>
                                      </p:to>
                                    </p:set>
                                    <p:animEffect transition="in" filter="fade">
                                      <p:cBhvr>
                                        <p:cTn id="81" dur="2000"/>
                                        <p:tgtEl>
                                          <p:spTgt spid="77"/>
                                        </p:tgtEl>
                                      </p:cBhvr>
                                    </p:animEffect>
                                  </p:childTnLst>
                                </p:cTn>
                              </p:par>
                            </p:childTnLst>
                          </p:cTn>
                        </p:par>
                      </p:childTnLst>
                    </p:cTn>
                  </p:par>
                  <p:par>
                    <p:cTn id="82" fill="hold">
                      <p:stCondLst>
                        <p:cond delay="indefinite"/>
                      </p:stCondLst>
                      <p:childTnLst>
                        <p:par>
                          <p:cTn id="83" fill="hold">
                            <p:stCondLst>
                              <p:cond delay="0"/>
                            </p:stCondLst>
                            <p:childTnLst>
                              <p:par>
                                <p:cTn id="84" presetID="0" presetClass="path" presetSubtype="0" accel="50000" decel="50000" fill="hold" grpId="1" nodeType="clickEffect">
                                  <p:stCondLst>
                                    <p:cond delay="0"/>
                                  </p:stCondLst>
                                  <p:childTnLst>
                                    <p:animMotion origin="layout" path="M 0 -0.0111 L 0.36667 -0.41628 " pathEditMode="relative" rAng="0" ptsTypes="AA">
                                      <p:cBhvr>
                                        <p:cTn id="85" dur="2000" fill="hold"/>
                                        <p:tgtEl>
                                          <p:spTgt spid="88"/>
                                        </p:tgtEl>
                                        <p:attrNameLst>
                                          <p:attrName>ppt_x</p:attrName>
                                          <p:attrName>ppt_y</p:attrName>
                                        </p:attrNameLst>
                                      </p:cBhvr>
                                      <p:rCtr x="18300" y="-20300"/>
                                    </p:animMotion>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2" nodeType="clickEffect">
                                  <p:stCondLst>
                                    <p:cond delay="0"/>
                                  </p:stCondLst>
                                  <p:childTnLst>
                                    <p:animEffect transition="out" filter="fade">
                                      <p:cBhvr>
                                        <p:cTn id="89" dur="2000"/>
                                        <p:tgtEl>
                                          <p:spTgt spid="88"/>
                                        </p:tgtEl>
                                      </p:cBhvr>
                                    </p:animEffect>
                                    <p:set>
                                      <p:cBhvr>
                                        <p:cTn id="90" dur="1" fill="hold">
                                          <p:stCondLst>
                                            <p:cond delay="1999"/>
                                          </p:stCondLst>
                                        </p:cTn>
                                        <p:tgtEl>
                                          <p:spTgt spid="88"/>
                                        </p:tgtEl>
                                        <p:attrNameLst>
                                          <p:attrName>style.visibility</p:attrName>
                                        </p:attrNameLst>
                                      </p:cBhvr>
                                      <p:to>
                                        <p:strVal val="hidden"/>
                                      </p:to>
                                    </p:set>
                                  </p:childTnLst>
                                </p:cTn>
                              </p:par>
                            </p:childTnLst>
                          </p:cTn>
                        </p:par>
                        <p:par>
                          <p:cTn id="91" fill="hold">
                            <p:stCondLst>
                              <p:cond delay="2000"/>
                            </p:stCondLst>
                            <p:childTnLst>
                              <p:par>
                                <p:cTn id="92" presetID="51" presetClass="entr" presetSubtype="0" fill="hold" grpId="0" nodeType="afterEffect">
                                  <p:stCondLst>
                                    <p:cond delay="0"/>
                                  </p:stCondLst>
                                  <p:childTnLst>
                                    <p:set>
                                      <p:cBhvr>
                                        <p:cTn id="93" dur="1" fill="hold">
                                          <p:stCondLst>
                                            <p:cond delay="0"/>
                                          </p:stCondLst>
                                        </p:cTn>
                                        <p:tgtEl>
                                          <p:spTgt spid="89"/>
                                        </p:tgtEl>
                                        <p:attrNameLst>
                                          <p:attrName>style.visibility</p:attrName>
                                        </p:attrNameLst>
                                      </p:cBhvr>
                                      <p:to>
                                        <p:strVal val="visible"/>
                                      </p:to>
                                    </p:set>
                                    <p:animEffect transition="in" filter="fade">
                                      <p:cBhvr>
                                        <p:cTn id="94" dur="770" decel="100000"/>
                                        <p:tgtEl>
                                          <p:spTgt spid="89"/>
                                        </p:tgtEl>
                                      </p:cBhvr>
                                    </p:animEffect>
                                    <p:animScale>
                                      <p:cBhvr>
                                        <p:cTn id="95" dur="770" decel="100000"/>
                                        <p:tgtEl>
                                          <p:spTgt spid="89"/>
                                        </p:tgtEl>
                                      </p:cBhvr>
                                      <p:from x="10000" y="10000"/>
                                      <p:to x="200000" y="450000"/>
                                    </p:animScale>
                                    <p:animScale>
                                      <p:cBhvr>
                                        <p:cTn id="96" dur="1230" accel="100000" fill="hold">
                                          <p:stCondLst>
                                            <p:cond delay="770"/>
                                          </p:stCondLst>
                                        </p:cTn>
                                        <p:tgtEl>
                                          <p:spTgt spid="89"/>
                                        </p:tgtEl>
                                      </p:cBhvr>
                                      <p:from x="200000" y="450000"/>
                                      <p:to x="100000" y="100000"/>
                                    </p:animScale>
                                    <p:set>
                                      <p:cBhvr>
                                        <p:cTn id="97" dur="770" fill="hold"/>
                                        <p:tgtEl>
                                          <p:spTgt spid="89"/>
                                        </p:tgtEl>
                                        <p:attrNameLst>
                                          <p:attrName>ppt_x</p:attrName>
                                        </p:attrNameLst>
                                      </p:cBhvr>
                                      <p:to>
                                        <p:strVal val="(0.5)"/>
                                      </p:to>
                                    </p:set>
                                    <p:anim from="(0.5)" to="(#ppt_x)" calcmode="lin" valueType="num">
                                      <p:cBhvr>
                                        <p:cTn id="98" dur="1230" accel="100000" fill="hold">
                                          <p:stCondLst>
                                            <p:cond delay="770"/>
                                          </p:stCondLst>
                                        </p:cTn>
                                        <p:tgtEl>
                                          <p:spTgt spid="89"/>
                                        </p:tgtEl>
                                        <p:attrNameLst>
                                          <p:attrName>ppt_x</p:attrName>
                                        </p:attrNameLst>
                                      </p:cBhvr>
                                    </p:anim>
                                    <p:set>
                                      <p:cBhvr>
                                        <p:cTn id="99" dur="770" fill="hold"/>
                                        <p:tgtEl>
                                          <p:spTgt spid="89"/>
                                        </p:tgtEl>
                                        <p:attrNameLst>
                                          <p:attrName>ppt_y</p:attrName>
                                        </p:attrNameLst>
                                      </p:cBhvr>
                                      <p:to>
                                        <p:strVal val="(#ppt_y+0.4)"/>
                                      </p:to>
                                    </p:set>
                                    <p:anim from="(#ppt_y+0.4)" to="(#ppt_y)" calcmode="lin" valueType="num">
                                      <p:cBhvr>
                                        <p:cTn id="100" dur="1230" accel="100000" fill="hold">
                                          <p:stCondLst>
                                            <p:cond delay="770"/>
                                          </p:stCondLst>
                                        </p:cTn>
                                        <p:tgtEl>
                                          <p:spTgt spid="89"/>
                                        </p:tgtEl>
                                        <p:attrNameLst>
                                          <p:attrName>ppt_y</p:attrName>
                                        </p:attrNameLst>
                                      </p:cBhvr>
                                    </p:anim>
                                  </p:childTnLst>
                                </p:cTn>
                              </p:par>
                            </p:childTnLst>
                          </p:cTn>
                        </p:par>
                      </p:childTnLst>
                    </p:cTn>
                  </p:par>
                  <p:par>
                    <p:cTn id="101" fill="hold">
                      <p:stCondLst>
                        <p:cond delay="indefinite"/>
                      </p:stCondLst>
                      <p:childTnLst>
                        <p:par>
                          <p:cTn id="102" fill="hold">
                            <p:stCondLst>
                              <p:cond delay="0"/>
                            </p:stCondLst>
                            <p:childTnLst>
                              <p:par>
                                <p:cTn id="103" presetID="0" presetClass="path" presetSubtype="0" accel="50000" decel="50000" fill="hold" grpId="1" nodeType="clickEffect">
                                  <p:stCondLst>
                                    <p:cond delay="0"/>
                                  </p:stCondLst>
                                  <p:childTnLst>
                                    <p:animMotion origin="layout" path="M 0.08333 -0.01665 L -0.39167 0.35523 " pathEditMode="relative" rAng="0" ptsTypes="AA">
                                      <p:cBhvr>
                                        <p:cTn id="104" dur="2000" fill="hold"/>
                                        <p:tgtEl>
                                          <p:spTgt spid="89"/>
                                        </p:tgtEl>
                                        <p:attrNameLst>
                                          <p:attrName>ppt_x</p:attrName>
                                          <p:attrName>ppt_y</p:attrName>
                                        </p:attrNameLst>
                                      </p:cBhvr>
                                      <p:rCtr x="-23700" y="18600"/>
                                    </p:animMotion>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2" nodeType="clickEffect">
                                  <p:stCondLst>
                                    <p:cond delay="0"/>
                                  </p:stCondLst>
                                  <p:childTnLst>
                                    <p:animEffect transition="out" filter="fade">
                                      <p:cBhvr>
                                        <p:cTn id="108" dur="2000"/>
                                        <p:tgtEl>
                                          <p:spTgt spid="89"/>
                                        </p:tgtEl>
                                      </p:cBhvr>
                                    </p:animEffect>
                                    <p:set>
                                      <p:cBhvr>
                                        <p:cTn id="109" dur="1" fill="hold">
                                          <p:stCondLst>
                                            <p:cond delay="1999"/>
                                          </p:stCondLst>
                                        </p:cTn>
                                        <p:tgtEl>
                                          <p:spTgt spid="89"/>
                                        </p:tgtEl>
                                        <p:attrNameLst>
                                          <p:attrName>style.visibility</p:attrName>
                                        </p:attrNameLst>
                                      </p:cBhvr>
                                      <p:to>
                                        <p:strVal val="hidden"/>
                                      </p:to>
                                    </p:set>
                                  </p:childTnLst>
                                </p:cTn>
                              </p:par>
                            </p:childTnLst>
                          </p:cTn>
                        </p:par>
                        <p:par>
                          <p:cTn id="110" fill="hold">
                            <p:stCondLst>
                              <p:cond delay="2000"/>
                            </p:stCondLst>
                            <p:childTnLst>
                              <p:par>
                                <p:cTn id="111" presetID="51" presetClass="entr" presetSubtype="0" fill="hold" grpId="0" nodeType="afterEffect">
                                  <p:stCondLst>
                                    <p:cond delay="0"/>
                                  </p:stCondLst>
                                  <p:childTnLst>
                                    <p:set>
                                      <p:cBhvr>
                                        <p:cTn id="112" dur="1" fill="hold">
                                          <p:stCondLst>
                                            <p:cond delay="0"/>
                                          </p:stCondLst>
                                        </p:cTn>
                                        <p:tgtEl>
                                          <p:spTgt spid="90"/>
                                        </p:tgtEl>
                                        <p:attrNameLst>
                                          <p:attrName>style.visibility</p:attrName>
                                        </p:attrNameLst>
                                      </p:cBhvr>
                                      <p:to>
                                        <p:strVal val="visible"/>
                                      </p:to>
                                    </p:set>
                                    <p:animEffect transition="in" filter="fade">
                                      <p:cBhvr>
                                        <p:cTn id="113" dur="770" decel="100000"/>
                                        <p:tgtEl>
                                          <p:spTgt spid="90"/>
                                        </p:tgtEl>
                                      </p:cBhvr>
                                    </p:animEffect>
                                    <p:animScale>
                                      <p:cBhvr>
                                        <p:cTn id="114" dur="770" decel="100000"/>
                                        <p:tgtEl>
                                          <p:spTgt spid="90"/>
                                        </p:tgtEl>
                                      </p:cBhvr>
                                      <p:from x="10000" y="10000"/>
                                      <p:to x="200000" y="450000"/>
                                    </p:animScale>
                                    <p:animScale>
                                      <p:cBhvr>
                                        <p:cTn id="115" dur="1230" accel="100000" fill="hold">
                                          <p:stCondLst>
                                            <p:cond delay="770"/>
                                          </p:stCondLst>
                                        </p:cTn>
                                        <p:tgtEl>
                                          <p:spTgt spid="90"/>
                                        </p:tgtEl>
                                      </p:cBhvr>
                                      <p:from x="200000" y="450000"/>
                                      <p:to x="100000" y="100000"/>
                                    </p:animScale>
                                    <p:set>
                                      <p:cBhvr>
                                        <p:cTn id="116" dur="770" fill="hold"/>
                                        <p:tgtEl>
                                          <p:spTgt spid="90"/>
                                        </p:tgtEl>
                                        <p:attrNameLst>
                                          <p:attrName>ppt_x</p:attrName>
                                        </p:attrNameLst>
                                      </p:cBhvr>
                                      <p:to>
                                        <p:strVal val="(0.5)"/>
                                      </p:to>
                                    </p:set>
                                    <p:anim from="(0.5)" to="(#ppt_x)" calcmode="lin" valueType="num">
                                      <p:cBhvr>
                                        <p:cTn id="117" dur="1230" accel="100000" fill="hold">
                                          <p:stCondLst>
                                            <p:cond delay="770"/>
                                          </p:stCondLst>
                                        </p:cTn>
                                        <p:tgtEl>
                                          <p:spTgt spid="90"/>
                                        </p:tgtEl>
                                        <p:attrNameLst>
                                          <p:attrName>ppt_x</p:attrName>
                                        </p:attrNameLst>
                                      </p:cBhvr>
                                    </p:anim>
                                    <p:set>
                                      <p:cBhvr>
                                        <p:cTn id="118" dur="770" fill="hold"/>
                                        <p:tgtEl>
                                          <p:spTgt spid="90"/>
                                        </p:tgtEl>
                                        <p:attrNameLst>
                                          <p:attrName>ppt_y</p:attrName>
                                        </p:attrNameLst>
                                      </p:cBhvr>
                                      <p:to>
                                        <p:strVal val="(#ppt_y+0.4)"/>
                                      </p:to>
                                    </p:set>
                                    <p:anim from="(#ppt_y+0.4)" to="(#ppt_y)" calcmode="lin" valueType="num">
                                      <p:cBhvr>
                                        <p:cTn id="119" dur="1230" accel="100000" fill="hold">
                                          <p:stCondLst>
                                            <p:cond delay="770"/>
                                          </p:stCondLst>
                                        </p:cTn>
                                        <p:tgtEl>
                                          <p:spTgt spid="90"/>
                                        </p:tgtEl>
                                        <p:attrNameLst>
                                          <p:attrName>ppt_y</p:attrName>
                                        </p:attrNameLst>
                                      </p:cBhvr>
                                    </p:anim>
                                  </p:childTnLst>
                                </p:cTn>
                              </p:par>
                              <p:par>
                                <p:cTn id="120" presetID="10" presetClass="entr" presetSubtype="0" fill="hold" nodeType="withEffect">
                                  <p:stCondLst>
                                    <p:cond delay="0"/>
                                  </p:stCondLst>
                                  <p:childTnLst>
                                    <p:set>
                                      <p:cBhvr>
                                        <p:cTn id="121" dur="1" fill="hold">
                                          <p:stCondLst>
                                            <p:cond delay="0"/>
                                          </p:stCondLst>
                                        </p:cTn>
                                        <p:tgtEl>
                                          <p:spTgt spid="79"/>
                                        </p:tgtEl>
                                        <p:attrNameLst>
                                          <p:attrName>style.visibility</p:attrName>
                                        </p:attrNameLst>
                                      </p:cBhvr>
                                      <p:to>
                                        <p:strVal val="visible"/>
                                      </p:to>
                                    </p:set>
                                    <p:animEffect transition="in" filter="fade">
                                      <p:cBhvr>
                                        <p:cTn id="122" dur="2000"/>
                                        <p:tgtEl>
                                          <p:spTgt spid="7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8"/>
                                        </p:tgtEl>
                                        <p:attrNameLst>
                                          <p:attrName>style.visibility</p:attrName>
                                        </p:attrNameLst>
                                      </p:cBhvr>
                                      <p:to>
                                        <p:strVal val="visible"/>
                                      </p:to>
                                    </p:set>
                                    <p:animEffect transition="in" filter="fade">
                                      <p:cBhvr>
                                        <p:cTn id="125" dur="2000"/>
                                        <p:tgtEl>
                                          <p:spTgt spid="28"/>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7"/>
                                        </p:tgtEl>
                                        <p:attrNameLst>
                                          <p:attrName>style.visibility</p:attrName>
                                        </p:attrNameLst>
                                      </p:cBhvr>
                                      <p:to>
                                        <p:strVal val="visible"/>
                                      </p:to>
                                    </p:set>
                                    <p:animEffect transition="in" filter="fade">
                                      <p:cBhvr>
                                        <p:cTn id="128" dur="2000"/>
                                        <p:tgtEl>
                                          <p:spTgt spid="27"/>
                                        </p:tgtEl>
                                      </p:cBhvr>
                                    </p:animEffect>
                                  </p:childTnLst>
                                </p:cTn>
                              </p:par>
                              <p:par>
                                <p:cTn id="129" presetID="10" presetClass="entr" presetSubtype="0" fill="hold" nodeType="withEffect">
                                  <p:stCondLst>
                                    <p:cond delay="0"/>
                                  </p:stCondLst>
                                  <p:childTnLst>
                                    <p:set>
                                      <p:cBhvr>
                                        <p:cTn id="130" dur="1" fill="hold">
                                          <p:stCondLst>
                                            <p:cond delay="0"/>
                                          </p:stCondLst>
                                        </p:cTn>
                                        <p:tgtEl>
                                          <p:spTgt spid="29"/>
                                        </p:tgtEl>
                                        <p:attrNameLst>
                                          <p:attrName>style.visibility</p:attrName>
                                        </p:attrNameLst>
                                      </p:cBhvr>
                                      <p:to>
                                        <p:strVal val="visible"/>
                                      </p:to>
                                    </p:set>
                                    <p:animEffect transition="in" filter="fade">
                                      <p:cBhvr>
                                        <p:cTn id="131" dur="2000"/>
                                        <p:tgtEl>
                                          <p:spTgt spid="29"/>
                                        </p:tgtEl>
                                      </p:cBhvr>
                                    </p:animEffect>
                                  </p:childTnLst>
                                </p:cTn>
                              </p:par>
                            </p:childTnLst>
                          </p:cTn>
                        </p:par>
                      </p:childTnLst>
                    </p:cTn>
                  </p:par>
                  <p:par>
                    <p:cTn id="132" fill="hold">
                      <p:stCondLst>
                        <p:cond delay="indefinite"/>
                      </p:stCondLst>
                      <p:childTnLst>
                        <p:par>
                          <p:cTn id="133" fill="hold">
                            <p:stCondLst>
                              <p:cond delay="0"/>
                            </p:stCondLst>
                            <p:childTnLst>
                              <p:par>
                                <p:cTn id="134" presetID="0" presetClass="path" presetSubtype="0" accel="50000" decel="50000" fill="hold" grpId="1" nodeType="clickEffect">
                                  <p:stCondLst>
                                    <p:cond delay="0"/>
                                  </p:stCondLst>
                                  <p:childTnLst>
                                    <p:animMotion origin="layout" path="M 0 -0.0111 L 0.45 -0.14986 " pathEditMode="relative" rAng="0" ptsTypes="AA">
                                      <p:cBhvr>
                                        <p:cTn id="135" dur="2000" fill="hold"/>
                                        <p:tgtEl>
                                          <p:spTgt spid="90"/>
                                        </p:tgtEl>
                                        <p:attrNameLst>
                                          <p:attrName>ppt_x</p:attrName>
                                          <p:attrName>ppt_y</p:attrName>
                                        </p:attrNameLst>
                                      </p:cBhvr>
                                      <p:rCtr x="22500" y="-6900"/>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2" nodeType="clickEffect">
                                  <p:stCondLst>
                                    <p:cond delay="0"/>
                                  </p:stCondLst>
                                  <p:childTnLst>
                                    <p:animEffect transition="out" filter="fade">
                                      <p:cBhvr>
                                        <p:cTn id="139" dur="2000"/>
                                        <p:tgtEl>
                                          <p:spTgt spid="90"/>
                                        </p:tgtEl>
                                      </p:cBhvr>
                                    </p:animEffect>
                                    <p:set>
                                      <p:cBhvr>
                                        <p:cTn id="140" dur="1" fill="hold">
                                          <p:stCondLst>
                                            <p:cond delay="1999"/>
                                          </p:stCondLst>
                                        </p:cTn>
                                        <p:tgtEl>
                                          <p:spTgt spid="90"/>
                                        </p:tgtEl>
                                        <p:attrNameLst>
                                          <p:attrName>style.visibility</p:attrName>
                                        </p:attrNameLst>
                                      </p:cBhvr>
                                      <p:to>
                                        <p:strVal val="hidden"/>
                                      </p:to>
                                    </p:set>
                                  </p:childTnLst>
                                </p:cTn>
                              </p:par>
                            </p:childTnLst>
                          </p:cTn>
                        </p:par>
                        <p:par>
                          <p:cTn id="141" fill="hold">
                            <p:stCondLst>
                              <p:cond delay="2000"/>
                            </p:stCondLst>
                            <p:childTnLst>
                              <p:par>
                                <p:cTn id="142" presetID="51" presetClass="entr" presetSubtype="0" fill="hold" grpId="0" nodeType="afterEffect">
                                  <p:stCondLst>
                                    <p:cond delay="0"/>
                                  </p:stCondLst>
                                  <p:childTnLst>
                                    <p:set>
                                      <p:cBhvr>
                                        <p:cTn id="143" dur="1" fill="hold">
                                          <p:stCondLst>
                                            <p:cond delay="0"/>
                                          </p:stCondLst>
                                        </p:cTn>
                                        <p:tgtEl>
                                          <p:spTgt spid="91"/>
                                        </p:tgtEl>
                                        <p:attrNameLst>
                                          <p:attrName>style.visibility</p:attrName>
                                        </p:attrNameLst>
                                      </p:cBhvr>
                                      <p:to>
                                        <p:strVal val="visible"/>
                                      </p:to>
                                    </p:set>
                                    <p:animEffect transition="in" filter="fade">
                                      <p:cBhvr>
                                        <p:cTn id="144" dur="770" decel="100000"/>
                                        <p:tgtEl>
                                          <p:spTgt spid="91"/>
                                        </p:tgtEl>
                                      </p:cBhvr>
                                    </p:animEffect>
                                    <p:animScale>
                                      <p:cBhvr>
                                        <p:cTn id="145" dur="770" decel="100000"/>
                                        <p:tgtEl>
                                          <p:spTgt spid="91"/>
                                        </p:tgtEl>
                                      </p:cBhvr>
                                      <p:from x="10000" y="10000"/>
                                      <p:to x="200000" y="450000"/>
                                    </p:animScale>
                                    <p:animScale>
                                      <p:cBhvr>
                                        <p:cTn id="146" dur="1230" accel="100000" fill="hold">
                                          <p:stCondLst>
                                            <p:cond delay="770"/>
                                          </p:stCondLst>
                                        </p:cTn>
                                        <p:tgtEl>
                                          <p:spTgt spid="91"/>
                                        </p:tgtEl>
                                      </p:cBhvr>
                                      <p:from x="200000" y="450000"/>
                                      <p:to x="100000" y="100000"/>
                                    </p:animScale>
                                    <p:set>
                                      <p:cBhvr>
                                        <p:cTn id="147" dur="770" fill="hold"/>
                                        <p:tgtEl>
                                          <p:spTgt spid="91"/>
                                        </p:tgtEl>
                                        <p:attrNameLst>
                                          <p:attrName>ppt_x</p:attrName>
                                        </p:attrNameLst>
                                      </p:cBhvr>
                                      <p:to>
                                        <p:strVal val="(0.5)"/>
                                      </p:to>
                                    </p:set>
                                    <p:anim from="(0.5)" to="(#ppt_x)" calcmode="lin" valueType="num">
                                      <p:cBhvr>
                                        <p:cTn id="148" dur="1230" accel="100000" fill="hold">
                                          <p:stCondLst>
                                            <p:cond delay="770"/>
                                          </p:stCondLst>
                                        </p:cTn>
                                        <p:tgtEl>
                                          <p:spTgt spid="91"/>
                                        </p:tgtEl>
                                        <p:attrNameLst>
                                          <p:attrName>ppt_x</p:attrName>
                                        </p:attrNameLst>
                                      </p:cBhvr>
                                    </p:anim>
                                    <p:set>
                                      <p:cBhvr>
                                        <p:cTn id="149" dur="770" fill="hold"/>
                                        <p:tgtEl>
                                          <p:spTgt spid="91"/>
                                        </p:tgtEl>
                                        <p:attrNameLst>
                                          <p:attrName>ppt_y</p:attrName>
                                        </p:attrNameLst>
                                      </p:cBhvr>
                                      <p:to>
                                        <p:strVal val="(#ppt_y+0.4)"/>
                                      </p:to>
                                    </p:set>
                                    <p:anim from="(#ppt_y+0.4)" to="(#ppt_y)" calcmode="lin" valueType="num">
                                      <p:cBhvr>
                                        <p:cTn id="150" dur="1230" accel="100000" fill="hold">
                                          <p:stCondLst>
                                            <p:cond delay="770"/>
                                          </p:stCondLst>
                                        </p:cTn>
                                        <p:tgtEl>
                                          <p:spTgt spid="91"/>
                                        </p:tgtEl>
                                        <p:attrNameLst>
                                          <p:attrName>ppt_y</p:attrName>
                                        </p:attrNameLst>
                                      </p:cBhvr>
                                    </p:anim>
                                  </p:childTnLst>
                                </p:cTn>
                              </p:par>
                            </p:childTnLst>
                          </p:cTn>
                        </p:par>
                      </p:childTnLst>
                    </p:cTn>
                  </p:par>
                  <p:par>
                    <p:cTn id="151" fill="hold">
                      <p:stCondLst>
                        <p:cond delay="indefinite"/>
                      </p:stCondLst>
                      <p:childTnLst>
                        <p:par>
                          <p:cTn id="152" fill="hold">
                            <p:stCondLst>
                              <p:cond delay="0"/>
                            </p:stCondLst>
                            <p:childTnLst>
                              <p:par>
                                <p:cTn id="153" presetID="0" presetClass="path" presetSubtype="0" accel="50000" decel="50000" fill="hold" grpId="1" nodeType="clickEffect">
                                  <p:stCondLst>
                                    <p:cond delay="0"/>
                                  </p:stCondLst>
                                  <p:childTnLst>
                                    <p:animMotion origin="layout" path="M 0.08334 -0.0111 L -0.52083 0.13321 " pathEditMode="relative" rAng="0" ptsTypes="AA">
                                      <p:cBhvr>
                                        <p:cTn id="154" dur="2000" fill="hold"/>
                                        <p:tgtEl>
                                          <p:spTgt spid="91"/>
                                        </p:tgtEl>
                                        <p:attrNameLst>
                                          <p:attrName>ppt_x</p:attrName>
                                          <p:attrName>ppt_y</p:attrName>
                                        </p:attrNameLst>
                                      </p:cBhvr>
                                      <p:rCtr x="-30200" y="7200"/>
                                    </p:animMotion>
                                  </p:childTnLst>
                                </p:cTn>
                              </p:par>
                            </p:childTnLst>
                          </p:cTn>
                        </p:par>
                      </p:childTnLst>
                    </p:cTn>
                  </p:par>
                  <p:par>
                    <p:cTn id="155" fill="hold">
                      <p:stCondLst>
                        <p:cond delay="indefinite"/>
                      </p:stCondLst>
                      <p:childTnLst>
                        <p:par>
                          <p:cTn id="156" fill="hold">
                            <p:stCondLst>
                              <p:cond delay="0"/>
                            </p:stCondLst>
                            <p:childTnLst>
                              <p:par>
                                <p:cTn id="157" presetID="10" presetClass="exit" presetSubtype="0" fill="hold" grpId="2" nodeType="clickEffect">
                                  <p:stCondLst>
                                    <p:cond delay="0"/>
                                  </p:stCondLst>
                                  <p:childTnLst>
                                    <p:animEffect transition="out" filter="fade">
                                      <p:cBhvr>
                                        <p:cTn id="158" dur="2000"/>
                                        <p:tgtEl>
                                          <p:spTgt spid="91"/>
                                        </p:tgtEl>
                                      </p:cBhvr>
                                    </p:animEffect>
                                    <p:set>
                                      <p:cBhvr>
                                        <p:cTn id="159" dur="1" fill="hold">
                                          <p:stCondLst>
                                            <p:cond delay="1999"/>
                                          </p:stCondLst>
                                        </p:cTn>
                                        <p:tgtEl>
                                          <p:spTgt spid="91"/>
                                        </p:tgtEl>
                                        <p:attrNameLst>
                                          <p:attrName>style.visibility</p:attrName>
                                        </p:attrNameLst>
                                      </p:cBhvr>
                                      <p:to>
                                        <p:strVal val="hidden"/>
                                      </p:to>
                                    </p:set>
                                  </p:childTnLst>
                                </p:cTn>
                              </p:par>
                            </p:childTnLst>
                          </p:cTn>
                        </p:par>
                        <p:par>
                          <p:cTn id="160" fill="hold">
                            <p:stCondLst>
                              <p:cond delay="2000"/>
                            </p:stCondLst>
                            <p:childTnLst>
                              <p:par>
                                <p:cTn id="161" presetID="51" presetClass="entr" presetSubtype="0" fill="hold" grpId="0" nodeType="afterEffect">
                                  <p:stCondLst>
                                    <p:cond delay="0"/>
                                  </p:stCondLst>
                                  <p:childTnLst>
                                    <p:set>
                                      <p:cBhvr>
                                        <p:cTn id="162" dur="1" fill="hold">
                                          <p:stCondLst>
                                            <p:cond delay="0"/>
                                          </p:stCondLst>
                                        </p:cTn>
                                        <p:tgtEl>
                                          <p:spTgt spid="92"/>
                                        </p:tgtEl>
                                        <p:attrNameLst>
                                          <p:attrName>style.visibility</p:attrName>
                                        </p:attrNameLst>
                                      </p:cBhvr>
                                      <p:to>
                                        <p:strVal val="visible"/>
                                      </p:to>
                                    </p:set>
                                    <p:animEffect transition="in" filter="fade">
                                      <p:cBhvr>
                                        <p:cTn id="163" dur="770" decel="100000"/>
                                        <p:tgtEl>
                                          <p:spTgt spid="92"/>
                                        </p:tgtEl>
                                      </p:cBhvr>
                                    </p:animEffect>
                                    <p:animScale>
                                      <p:cBhvr>
                                        <p:cTn id="164" dur="770" decel="100000"/>
                                        <p:tgtEl>
                                          <p:spTgt spid="92"/>
                                        </p:tgtEl>
                                      </p:cBhvr>
                                      <p:from x="10000" y="10000"/>
                                      <p:to x="200000" y="450000"/>
                                    </p:animScale>
                                    <p:animScale>
                                      <p:cBhvr>
                                        <p:cTn id="165" dur="1230" accel="100000" fill="hold">
                                          <p:stCondLst>
                                            <p:cond delay="770"/>
                                          </p:stCondLst>
                                        </p:cTn>
                                        <p:tgtEl>
                                          <p:spTgt spid="92"/>
                                        </p:tgtEl>
                                      </p:cBhvr>
                                      <p:from x="200000" y="450000"/>
                                      <p:to x="100000" y="100000"/>
                                    </p:animScale>
                                    <p:set>
                                      <p:cBhvr>
                                        <p:cTn id="166" dur="770" fill="hold"/>
                                        <p:tgtEl>
                                          <p:spTgt spid="92"/>
                                        </p:tgtEl>
                                        <p:attrNameLst>
                                          <p:attrName>ppt_x</p:attrName>
                                        </p:attrNameLst>
                                      </p:cBhvr>
                                      <p:to>
                                        <p:strVal val="(0.5)"/>
                                      </p:to>
                                    </p:set>
                                    <p:anim from="(0.5)" to="(#ppt_x)" calcmode="lin" valueType="num">
                                      <p:cBhvr>
                                        <p:cTn id="167" dur="1230" accel="100000" fill="hold">
                                          <p:stCondLst>
                                            <p:cond delay="770"/>
                                          </p:stCondLst>
                                        </p:cTn>
                                        <p:tgtEl>
                                          <p:spTgt spid="92"/>
                                        </p:tgtEl>
                                        <p:attrNameLst>
                                          <p:attrName>ppt_x</p:attrName>
                                        </p:attrNameLst>
                                      </p:cBhvr>
                                    </p:anim>
                                    <p:set>
                                      <p:cBhvr>
                                        <p:cTn id="168" dur="770" fill="hold"/>
                                        <p:tgtEl>
                                          <p:spTgt spid="92"/>
                                        </p:tgtEl>
                                        <p:attrNameLst>
                                          <p:attrName>ppt_y</p:attrName>
                                        </p:attrNameLst>
                                      </p:cBhvr>
                                      <p:to>
                                        <p:strVal val="(#ppt_y+0.4)"/>
                                      </p:to>
                                    </p:set>
                                    <p:anim from="(#ppt_y+0.4)" to="(#ppt_y)" calcmode="lin" valueType="num">
                                      <p:cBhvr>
                                        <p:cTn id="169" dur="1230" accel="100000" fill="hold">
                                          <p:stCondLst>
                                            <p:cond delay="770"/>
                                          </p:stCondLst>
                                        </p:cTn>
                                        <p:tgtEl>
                                          <p:spTgt spid="92"/>
                                        </p:tgtEl>
                                        <p:attrNameLst>
                                          <p:attrName>ppt_y</p:attrName>
                                        </p:attrNameLst>
                                      </p:cBhvr>
                                    </p:anim>
                                  </p:childTnLst>
                                </p:cTn>
                              </p:par>
                              <p:par>
                                <p:cTn id="170" presetID="10" presetClass="entr" presetSubtype="0" fill="hold" grpId="0" nodeType="withEffect">
                                  <p:stCondLst>
                                    <p:cond delay="0"/>
                                  </p:stCondLst>
                                  <p:childTnLst>
                                    <p:set>
                                      <p:cBhvr>
                                        <p:cTn id="171" dur="1" fill="hold">
                                          <p:stCondLst>
                                            <p:cond delay="0"/>
                                          </p:stCondLst>
                                        </p:cTn>
                                        <p:tgtEl>
                                          <p:spTgt spid="34"/>
                                        </p:tgtEl>
                                        <p:attrNameLst>
                                          <p:attrName>style.visibility</p:attrName>
                                        </p:attrNameLst>
                                      </p:cBhvr>
                                      <p:to>
                                        <p:strVal val="visible"/>
                                      </p:to>
                                    </p:set>
                                    <p:animEffect transition="in" filter="fade">
                                      <p:cBhvr>
                                        <p:cTn id="172" dur="2000"/>
                                        <p:tgtEl>
                                          <p:spTgt spid="34"/>
                                        </p:tgtEl>
                                      </p:cBhvr>
                                    </p:animEffect>
                                  </p:childTnLst>
                                </p:cTn>
                              </p:par>
                              <p:par>
                                <p:cTn id="173" presetID="10" presetClass="entr" presetSubtype="0" fill="hold" nodeType="withEffect">
                                  <p:stCondLst>
                                    <p:cond delay="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0"/>
                                        <p:tgtEl>
                                          <p:spTgt spid="81"/>
                                        </p:tgtEl>
                                      </p:cBhvr>
                                    </p:animEffect>
                                  </p:childTnLst>
                                </p:cTn>
                              </p:par>
                              <p:par>
                                <p:cTn id="176" presetID="10" presetClass="entr" presetSubtype="0" fill="hold" nodeType="withEffect">
                                  <p:stCondLst>
                                    <p:cond delay="0"/>
                                  </p:stCondLst>
                                  <p:childTnLst>
                                    <p:set>
                                      <p:cBhvr>
                                        <p:cTn id="177" dur="1" fill="hold">
                                          <p:stCondLst>
                                            <p:cond delay="0"/>
                                          </p:stCondLst>
                                        </p:cTn>
                                        <p:tgtEl>
                                          <p:spTgt spid="36"/>
                                        </p:tgtEl>
                                        <p:attrNameLst>
                                          <p:attrName>style.visibility</p:attrName>
                                        </p:attrNameLst>
                                      </p:cBhvr>
                                      <p:to>
                                        <p:strVal val="visible"/>
                                      </p:to>
                                    </p:set>
                                    <p:animEffect transition="in" filter="fade">
                                      <p:cBhvr>
                                        <p:cTn id="178" dur="2000"/>
                                        <p:tgtEl>
                                          <p:spTgt spid="36"/>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35"/>
                                        </p:tgtEl>
                                        <p:attrNameLst>
                                          <p:attrName>style.visibility</p:attrName>
                                        </p:attrNameLst>
                                      </p:cBhvr>
                                      <p:to>
                                        <p:strVal val="visible"/>
                                      </p:to>
                                    </p:set>
                                    <p:animEffect transition="in" filter="fade">
                                      <p:cBhvr>
                                        <p:cTn id="181" dur="2000"/>
                                        <p:tgtEl>
                                          <p:spTgt spid="35"/>
                                        </p:tgtEl>
                                      </p:cBhvr>
                                    </p:animEffect>
                                  </p:childTnLst>
                                </p:cTn>
                              </p:par>
                            </p:childTnLst>
                          </p:cTn>
                        </p:par>
                      </p:childTnLst>
                    </p:cTn>
                  </p:par>
                  <p:par>
                    <p:cTn id="182" fill="hold">
                      <p:stCondLst>
                        <p:cond delay="indefinite"/>
                      </p:stCondLst>
                      <p:childTnLst>
                        <p:par>
                          <p:cTn id="183" fill="hold">
                            <p:stCondLst>
                              <p:cond delay="0"/>
                            </p:stCondLst>
                            <p:childTnLst>
                              <p:par>
                                <p:cTn id="184" presetID="0" presetClass="path" presetSubtype="0" accel="50000" decel="50000" fill="hold" grpId="1" nodeType="clickEffect">
                                  <p:stCondLst>
                                    <p:cond delay="0"/>
                                  </p:stCondLst>
                                  <p:childTnLst>
                                    <p:animMotion origin="layout" path="M 0 -0.0111 L 0.40833 0.13876 " pathEditMode="relative" rAng="0" ptsTypes="AA">
                                      <p:cBhvr>
                                        <p:cTn id="185" dur="2000" fill="hold"/>
                                        <p:tgtEl>
                                          <p:spTgt spid="92"/>
                                        </p:tgtEl>
                                        <p:attrNameLst>
                                          <p:attrName>ppt_x</p:attrName>
                                          <p:attrName>ppt_y</p:attrName>
                                        </p:attrNameLst>
                                      </p:cBhvr>
                                      <p:rCtr x="20400" y="7500"/>
                                    </p:animMotion>
                                  </p:childTnLst>
                                </p:cTn>
                              </p:par>
                            </p:childTnLst>
                          </p:cTn>
                        </p:par>
                      </p:childTnLst>
                    </p:cTn>
                  </p:par>
                  <p:par>
                    <p:cTn id="186" fill="hold">
                      <p:stCondLst>
                        <p:cond delay="indefinite"/>
                      </p:stCondLst>
                      <p:childTnLst>
                        <p:par>
                          <p:cTn id="187" fill="hold">
                            <p:stCondLst>
                              <p:cond delay="0"/>
                            </p:stCondLst>
                            <p:childTnLst>
                              <p:par>
                                <p:cTn id="188" presetID="10" presetClass="exit" presetSubtype="0" fill="hold" grpId="2" nodeType="clickEffect">
                                  <p:stCondLst>
                                    <p:cond delay="0"/>
                                  </p:stCondLst>
                                  <p:childTnLst>
                                    <p:animEffect transition="out" filter="fade">
                                      <p:cBhvr>
                                        <p:cTn id="189" dur="2000"/>
                                        <p:tgtEl>
                                          <p:spTgt spid="92"/>
                                        </p:tgtEl>
                                      </p:cBhvr>
                                    </p:animEffect>
                                    <p:set>
                                      <p:cBhvr>
                                        <p:cTn id="190" dur="1" fill="hold">
                                          <p:stCondLst>
                                            <p:cond delay="1999"/>
                                          </p:stCondLst>
                                        </p:cTn>
                                        <p:tgtEl>
                                          <p:spTgt spid="92"/>
                                        </p:tgtEl>
                                        <p:attrNameLst>
                                          <p:attrName>style.visibility</p:attrName>
                                        </p:attrNameLst>
                                      </p:cBhvr>
                                      <p:to>
                                        <p:strVal val="hidden"/>
                                      </p:to>
                                    </p:set>
                                  </p:childTnLst>
                                </p:cTn>
                              </p:par>
                            </p:childTnLst>
                          </p:cTn>
                        </p:par>
                        <p:par>
                          <p:cTn id="191" fill="hold">
                            <p:stCondLst>
                              <p:cond delay="2000"/>
                            </p:stCondLst>
                            <p:childTnLst>
                              <p:par>
                                <p:cTn id="192" presetID="51" presetClass="entr" presetSubtype="0" fill="hold" grpId="0" nodeType="afterEffect">
                                  <p:stCondLst>
                                    <p:cond delay="0"/>
                                  </p:stCondLst>
                                  <p:childTnLst>
                                    <p:set>
                                      <p:cBhvr>
                                        <p:cTn id="193" dur="1" fill="hold">
                                          <p:stCondLst>
                                            <p:cond delay="0"/>
                                          </p:stCondLst>
                                        </p:cTn>
                                        <p:tgtEl>
                                          <p:spTgt spid="93"/>
                                        </p:tgtEl>
                                        <p:attrNameLst>
                                          <p:attrName>style.visibility</p:attrName>
                                        </p:attrNameLst>
                                      </p:cBhvr>
                                      <p:to>
                                        <p:strVal val="visible"/>
                                      </p:to>
                                    </p:set>
                                    <p:animEffect transition="in" filter="fade">
                                      <p:cBhvr>
                                        <p:cTn id="194" dur="770" decel="100000"/>
                                        <p:tgtEl>
                                          <p:spTgt spid="93"/>
                                        </p:tgtEl>
                                      </p:cBhvr>
                                    </p:animEffect>
                                    <p:animScale>
                                      <p:cBhvr>
                                        <p:cTn id="195" dur="770" decel="100000"/>
                                        <p:tgtEl>
                                          <p:spTgt spid="93"/>
                                        </p:tgtEl>
                                      </p:cBhvr>
                                      <p:from x="10000" y="10000"/>
                                      <p:to x="200000" y="450000"/>
                                    </p:animScale>
                                    <p:animScale>
                                      <p:cBhvr>
                                        <p:cTn id="196" dur="1230" accel="100000" fill="hold">
                                          <p:stCondLst>
                                            <p:cond delay="770"/>
                                          </p:stCondLst>
                                        </p:cTn>
                                        <p:tgtEl>
                                          <p:spTgt spid="93"/>
                                        </p:tgtEl>
                                      </p:cBhvr>
                                      <p:from x="200000" y="450000"/>
                                      <p:to x="100000" y="100000"/>
                                    </p:animScale>
                                    <p:set>
                                      <p:cBhvr>
                                        <p:cTn id="197" dur="770" fill="hold"/>
                                        <p:tgtEl>
                                          <p:spTgt spid="93"/>
                                        </p:tgtEl>
                                        <p:attrNameLst>
                                          <p:attrName>ppt_x</p:attrName>
                                        </p:attrNameLst>
                                      </p:cBhvr>
                                      <p:to>
                                        <p:strVal val="(0.5)"/>
                                      </p:to>
                                    </p:set>
                                    <p:anim from="(0.5)" to="(#ppt_x)" calcmode="lin" valueType="num">
                                      <p:cBhvr>
                                        <p:cTn id="198" dur="1230" accel="100000" fill="hold">
                                          <p:stCondLst>
                                            <p:cond delay="770"/>
                                          </p:stCondLst>
                                        </p:cTn>
                                        <p:tgtEl>
                                          <p:spTgt spid="93"/>
                                        </p:tgtEl>
                                        <p:attrNameLst>
                                          <p:attrName>ppt_x</p:attrName>
                                        </p:attrNameLst>
                                      </p:cBhvr>
                                    </p:anim>
                                    <p:set>
                                      <p:cBhvr>
                                        <p:cTn id="199" dur="770" fill="hold"/>
                                        <p:tgtEl>
                                          <p:spTgt spid="93"/>
                                        </p:tgtEl>
                                        <p:attrNameLst>
                                          <p:attrName>ppt_y</p:attrName>
                                        </p:attrNameLst>
                                      </p:cBhvr>
                                      <p:to>
                                        <p:strVal val="(#ppt_y+0.4)"/>
                                      </p:to>
                                    </p:set>
                                    <p:anim from="(#ppt_y+0.4)" to="(#ppt_y)" calcmode="lin" valueType="num">
                                      <p:cBhvr>
                                        <p:cTn id="200" dur="1230" accel="100000" fill="hold">
                                          <p:stCondLst>
                                            <p:cond delay="770"/>
                                          </p:stCondLst>
                                        </p:cTn>
                                        <p:tgtEl>
                                          <p:spTgt spid="93"/>
                                        </p:tgtEl>
                                        <p:attrNameLst>
                                          <p:attrName>ppt_y</p:attrName>
                                        </p:attrNameLst>
                                      </p:cBhvr>
                                    </p:anim>
                                  </p:childTnLst>
                                </p:cTn>
                              </p:par>
                            </p:childTnLst>
                          </p:cTn>
                        </p:par>
                      </p:childTnLst>
                    </p:cTn>
                  </p:par>
                  <p:par>
                    <p:cTn id="201" fill="hold">
                      <p:stCondLst>
                        <p:cond delay="indefinite"/>
                      </p:stCondLst>
                      <p:childTnLst>
                        <p:par>
                          <p:cTn id="202" fill="hold">
                            <p:stCondLst>
                              <p:cond delay="0"/>
                            </p:stCondLst>
                            <p:childTnLst>
                              <p:par>
                                <p:cTn id="203" presetID="0" presetClass="path" presetSubtype="0" accel="50000" decel="50000" fill="hold" grpId="1" nodeType="clickEffect">
                                  <p:stCondLst>
                                    <p:cond delay="0"/>
                                  </p:stCondLst>
                                  <p:childTnLst>
                                    <p:animMotion origin="layout" path="M 0.06667 4.22757E-6 L -0.4625 -0.24422 " pathEditMode="relative" rAng="0" ptsTypes="AA">
                                      <p:cBhvr>
                                        <p:cTn id="204" dur="2000" fill="hold"/>
                                        <p:tgtEl>
                                          <p:spTgt spid="93"/>
                                        </p:tgtEl>
                                        <p:attrNameLst>
                                          <p:attrName>ppt_x</p:attrName>
                                          <p:attrName>ppt_y</p:attrName>
                                        </p:attrNameLst>
                                      </p:cBhvr>
                                      <p:rCtr x="-26500" y="-12200"/>
                                    </p:animMotion>
                                  </p:childTnLst>
                                </p:cTn>
                              </p:par>
                            </p:childTnLst>
                          </p:cTn>
                        </p:par>
                      </p:childTnLst>
                    </p:cTn>
                  </p:par>
                  <p:par>
                    <p:cTn id="205" fill="hold">
                      <p:stCondLst>
                        <p:cond delay="indefinite"/>
                      </p:stCondLst>
                      <p:childTnLst>
                        <p:par>
                          <p:cTn id="206" fill="hold">
                            <p:stCondLst>
                              <p:cond delay="0"/>
                            </p:stCondLst>
                            <p:childTnLst>
                              <p:par>
                                <p:cTn id="207" presetID="10" presetClass="exit" presetSubtype="0" fill="hold" grpId="2" nodeType="clickEffect">
                                  <p:stCondLst>
                                    <p:cond delay="0"/>
                                  </p:stCondLst>
                                  <p:childTnLst>
                                    <p:animEffect transition="out" filter="fade">
                                      <p:cBhvr>
                                        <p:cTn id="208" dur="2000"/>
                                        <p:tgtEl>
                                          <p:spTgt spid="93"/>
                                        </p:tgtEl>
                                      </p:cBhvr>
                                    </p:animEffect>
                                    <p:set>
                                      <p:cBhvr>
                                        <p:cTn id="209" dur="1" fill="hold">
                                          <p:stCondLst>
                                            <p:cond delay="1999"/>
                                          </p:stCondLst>
                                        </p:cTn>
                                        <p:tgtEl>
                                          <p:spTgt spid="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0" grpId="0" animBg="1"/>
      <p:bldP spid="24" grpId="0" animBg="1"/>
      <p:bldP spid="25" grpId="0" animBg="1"/>
      <p:bldP spid="27" grpId="0" animBg="1"/>
      <p:bldP spid="28" grpId="0" animBg="1"/>
      <p:bldP spid="34" grpId="0" animBg="1"/>
      <p:bldP spid="35" grpId="0" animBg="1"/>
      <p:bldP spid="83" grpId="0" animBg="1"/>
      <p:bldP spid="86" grpId="0" animBg="1"/>
      <p:bldP spid="86" grpId="1" animBg="1"/>
      <p:bldP spid="86" grpId="2" animBg="1"/>
      <p:bldP spid="87" grpId="0" animBg="1"/>
      <p:bldP spid="87" grpId="1" animBg="1"/>
      <p:bldP spid="87" grpId="2" animBg="1"/>
      <p:bldP spid="88" grpId="0" animBg="1"/>
      <p:bldP spid="88" grpId="1" animBg="1"/>
      <p:bldP spid="88" grpId="2" animBg="1"/>
      <p:bldP spid="89" grpId="0" animBg="1"/>
      <p:bldP spid="89" grpId="1" animBg="1"/>
      <p:bldP spid="89" grpId="2" animBg="1"/>
      <p:bldP spid="90" grpId="0" animBg="1"/>
      <p:bldP spid="90" grpId="1" animBg="1"/>
      <p:bldP spid="90" grpId="2" animBg="1"/>
      <p:bldP spid="91" grpId="0" animBg="1"/>
      <p:bldP spid="91" grpId="1" animBg="1"/>
      <p:bldP spid="91" grpId="2" animBg="1"/>
      <p:bldP spid="92" grpId="0" animBg="1"/>
      <p:bldP spid="92" grpId="1" animBg="1"/>
      <p:bldP spid="92" grpId="2" animBg="1"/>
      <p:bldP spid="93" grpId="0" animBg="1"/>
      <p:bldP spid="93" grpId="1" animBg="1"/>
      <p:bldP spid="93"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3"/>
          <p:cNvSpPr>
            <a:spLocks noGrp="1"/>
          </p:cNvSpPr>
          <p:nvPr>
            <p:ph type="ftr" sz="quarter" idx="10"/>
          </p:nvPr>
        </p:nvSpPr>
        <p:spPr>
          <a:noFill/>
        </p:spPr>
        <p:txBody>
          <a:bodyPr/>
          <a:lstStyle/>
          <a:p>
            <a:r>
              <a:rPr lang="en-US"/>
              <a:t>Company  Logo</a:t>
            </a:r>
          </a:p>
        </p:txBody>
      </p:sp>
      <p:sp>
        <p:nvSpPr>
          <p:cNvPr id="23555" name="Slide Number Placeholder 4"/>
          <p:cNvSpPr>
            <a:spLocks noGrp="1"/>
          </p:cNvSpPr>
          <p:nvPr>
            <p:ph type="sldNum" sz="quarter" idx="11"/>
          </p:nvPr>
        </p:nvSpPr>
        <p:spPr>
          <a:noFill/>
        </p:spPr>
        <p:txBody>
          <a:bodyPr/>
          <a:lstStyle/>
          <a:p>
            <a:fld id="{5D137B1F-6588-4138-B576-15DC2AEFB1FF}" type="slidenum">
              <a:rPr lang="en-US"/>
              <a:pPr/>
              <a:t>21</a:t>
            </a:fld>
            <a:endParaRPr lang="en-US"/>
          </a:p>
        </p:txBody>
      </p:sp>
      <p:sp>
        <p:nvSpPr>
          <p:cNvPr id="23556" name="Rectangle 2"/>
          <p:cNvSpPr>
            <a:spLocks noGrp="1" noChangeArrowheads="1"/>
          </p:cNvSpPr>
          <p:nvPr>
            <p:ph type="title"/>
          </p:nvPr>
        </p:nvSpPr>
        <p:spPr/>
        <p:txBody>
          <a:bodyPr/>
          <a:lstStyle/>
          <a:p>
            <a:pPr algn="r" rtl="1" eaLnBrk="1" hangingPunct="1"/>
            <a:r>
              <a:rPr lang="fa-IR" sz="3200" b="0" smtClean="0">
                <a:latin typeface="Times New Roman" pitchFamily="18" charset="0"/>
                <a:cs typeface="B Titr" pitchFamily="2" charset="-78"/>
              </a:rPr>
              <a:t>نام های </a:t>
            </a:r>
            <a:r>
              <a:rPr lang="en-US" sz="3200" smtClean="0">
                <a:latin typeface="Times New Roman" pitchFamily="18" charset="0"/>
                <a:cs typeface="B Titr" pitchFamily="2" charset="-78"/>
              </a:rPr>
              <a:t>Domain</a:t>
            </a:r>
          </a:p>
        </p:txBody>
      </p:sp>
      <p:sp>
        <p:nvSpPr>
          <p:cNvPr id="23557" name="Text Box 6"/>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pic>
        <p:nvPicPr>
          <p:cNvPr id="23558" name="Content Placeholder 8" descr="1.bmp"/>
          <p:cNvPicPr>
            <a:picLocks noGrp="1" noChangeAspect="1"/>
          </p:cNvPicPr>
          <p:nvPr>
            <p:ph idx="1"/>
          </p:nvPr>
        </p:nvPicPr>
        <p:blipFill>
          <a:blip r:embed="rId2" cstate="print"/>
          <a:srcRect/>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3"/>
          <p:cNvSpPr>
            <a:spLocks noGrp="1"/>
          </p:cNvSpPr>
          <p:nvPr>
            <p:ph type="ftr" sz="quarter" idx="10"/>
          </p:nvPr>
        </p:nvSpPr>
        <p:spPr>
          <a:noFill/>
        </p:spPr>
        <p:txBody>
          <a:bodyPr/>
          <a:lstStyle/>
          <a:p>
            <a:r>
              <a:rPr lang="en-US"/>
              <a:t>Company  Logo</a:t>
            </a:r>
          </a:p>
        </p:txBody>
      </p:sp>
      <p:sp>
        <p:nvSpPr>
          <p:cNvPr id="24579" name="Slide Number Placeholder 4"/>
          <p:cNvSpPr>
            <a:spLocks noGrp="1"/>
          </p:cNvSpPr>
          <p:nvPr>
            <p:ph type="sldNum" sz="quarter" idx="11"/>
          </p:nvPr>
        </p:nvSpPr>
        <p:spPr>
          <a:noFill/>
        </p:spPr>
        <p:txBody>
          <a:bodyPr/>
          <a:lstStyle/>
          <a:p>
            <a:fld id="{263178FF-3643-4DA1-9B01-0970D360F4AC}" type="slidenum">
              <a:rPr lang="en-US"/>
              <a:pPr/>
              <a:t>22</a:t>
            </a:fld>
            <a:endParaRPr lang="en-US"/>
          </a:p>
        </p:txBody>
      </p:sp>
      <p:sp>
        <p:nvSpPr>
          <p:cNvPr id="24580" name="Rectangle 2"/>
          <p:cNvSpPr>
            <a:spLocks noGrp="1" noChangeArrowheads="1"/>
          </p:cNvSpPr>
          <p:nvPr>
            <p:ph type="title"/>
          </p:nvPr>
        </p:nvSpPr>
        <p:spPr/>
        <p:txBody>
          <a:bodyPr/>
          <a:lstStyle/>
          <a:p>
            <a:pPr algn="r" rtl="1" eaLnBrk="1" hangingPunct="1"/>
            <a:r>
              <a:rPr lang="en-US" sz="3200" b="0" smtClean="0">
                <a:latin typeface="Times New Roman" pitchFamily="18" charset="0"/>
                <a:cs typeface="Times New Roman" pitchFamily="18" charset="0"/>
              </a:rPr>
              <a:t>DNS</a:t>
            </a:r>
          </a:p>
        </p:txBody>
      </p:sp>
      <p:sp>
        <p:nvSpPr>
          <p:cNvPr id="24581" name="Rectangle 3"/>
          <p:cNvSpPr>
            <a:spLocks noGrp="1" noChangeArrowheads="1"/>
          </p:cNvSpPr>
          <p:nvPr>
            <p:ph type="body" idx="1"/>
          </p:nvPr>
        </p:nvSpPr>
        <p:spPr/>
        <p:txBody>
          <a:bodyPr/>
          <a:lstStyle/>
          <a:p>
            <a:pPr algn="just" rtl="1" eaLnBrk="1" hangingPunct="1">
              <a:lnSpc>
                <a:spcPct val="110000"/>
              </a:lnSpc>
            </a:pPr>
            <a:r>
              <a:rPr lang="fa-IR" sz="2400" b="0" smtClean="0">
                <a:solidFill>
                  <a:srgbClr val="02040A"/>
                </a:solidFill>
                <a:cs typeface="B Mitra" pitchFamily="2" charset="-78"/>
              </a:rPr>
              <a:t>نرم افزار </a:t>
            </a:r>
            <a:r>
              <a:rPr lang="en-US" sz="1800" b="0" smtClean="0">
                <a:solidFill>
                  <a:srgbClr val="02040A"/>
                </a:solidFill>
                <a:latin typeface="Times New Roman" pitchFamily="18" charset="0"/>
                <a:cs typeface="B Mitra" pitchFamily="2" charset="-78"/>
              </a:rPr>
              <a:t>DNS</a:t>
            </a:r>
            <a:r>
              <a:rPr lang="fa-IR" sz="2400" b="0" smtClean="0">
                <a:solidFill>
                  <a:srgbClr val="02040A"/>
                </a:solidFill>
                <a:cs typeface="B Mitra" pitchFamily="2" charset="-78"/>
              </a:rPr>
              <a:t> شامل 2 مولفه است:</a:t>
            </a:r>
          </a:p>
          <a:p>
            <a:pPr lvl="1" algn="just" rtl="1" eaLnBrk="1" hangingPunct="1">
              <a:lnSpc>
                <a:spcPct val="110000"/>
              </a:lnSpc>
            </a:pPr>
            <a:r>
              <a:rPr lang="en-US" sz="1800" smtClean="0">
                <a:solidFill>
                  <a:srgbClr val="02040A"/>
                </a:solidFill>
                <a:latin typeface="Times New Roman" pitchFamily="18" charset="0"/>
                <a:cs typeface="B Mitra" pitchFamily="2" charset="-78"/>
              </a:rPr>
              <a:t>Resolver</a:t>
            </a:r>
            <a:r>
              <a:rPr lang="fa-IR" sz="2000" smtClean="0">
                <a:solidFill>
                  <a:srgbClr val="02040A"/>
                </a:solidFill>
                <a:latin typeface="Times New Roman" pitchFamily="18" charset="0"/>
                <a:cs typeface="B Mitra" pitchFamily="2" charset="-78"/>
              </a:rPr>
              <a:t>: فرآیندی است که </a:t>
            </a:r>
            <a:r>
              <a:rPr lang="en-US" sz="1800" smtClean="0">
                <a:solidFill>
                  <a:srgbClr val="02040A"/>
                </a:solidFill>
                <a:latin typeface="Times New Roman" pitchFamily="18" charset="0"/>
                <a:cs typeface="B Mitra" pitchFamily="2" charset="-78"/>
              </a:rPr>
              <a:t>Query</a:t>
            </a:r>
            <a:r>
              <a:rPr lang="fa-IR" sz="2000" smtClean="0">
                <a:solidFill>
                  <a:srgbClr val="02040A"/>
                </a:solidFill>
                <a:latin typeface="Times New Roman" pitchFamily="18" charset="0"/>
                <a:cs typeface="B Mitra" pitchFamily="2" charset="-78"/>
              </a:rPr>
              <a:t> را ایجاد می کند.</a:t>
            </a:r>
          </a:p>
          <a:p>
            <a:pPr lvl="1" algn="just" rtl="1" eaLnBrk="1" hangingPunct="1">
              <a:lnSpc>
                <a:spcPct val="110000"/>
              </a:lnSpc>
            </a:pPr>
            <a:r>
              <a:rPr lang="en-US" sz="1800" smtClean="0">
                <a:solidFill>
                  <a:srgbClr val="02040A"/>
                </a:solidFill>
                <a:latin typeface="Times New Roman" pitchFamily="18" charset="0"/>
                <a:cs typeface="B Mitra" pitchFamily="2" charset="-78"/>
              </a:rPr>
              <a:t>Name Server</a:t>
            </a:r>
            <a:r>
              <a:rPr lang="fa-IR" sz="1800" smtClean="0">
                <a:solidFill>
                  <a:srgbClr val="02040A"/>
                </a:solidFill>
                <a:latin typeface="Times New Roman" pitchFamily="18" charset="0"/>
                <a:cs typeface="B Mitra" pitchFamily="2" charset="-78"/>
              </a:rPr>
              <a:t>:</a:t>
            </a:r>
            <a:r>
              <a:rPr lang="fa-IR" sz="2000" smtClean="0">
                <a:solidFill>
                  <a:srgbClr val="02040A"/>
                </a:solidFill>
                <a:latin typeface="Times New Roman" pitchFamily="18" charset="0"/>
                <a:cs typeface="B Mitra" pitchFamily="2" charset="-78"/>
              </a:rPr>
              <a:t> فرآیندی است که </a:t>
            </a:r>
            <a:r>
              <a:rPr lang="en-US" sz="1800" smtClean="0">
                <a:solidFill>
                  <a:srgbClr val="02040A"/>
                </a:solidFill>
                <a:latin typeface="Times New Roman" pitchFamily="18" charset="0"/>
                <a:cs typeface="B Mitra" pitchFamily="2" charset="-78"/>
              </a:rPr>
              <a:t>Query</a:t>
            </a:r>
            <a:r>
              <a:rPr lang="fa-IR" sz="2000" smtClean="0">
                <a:solidFill>
                  <a:srgbClr val="02040A"/>
                </a:solidFill>
                <a:latin typeface="Times New Roman" pitchFamily="18" charset="0"/>
                <a:cs typeface="B Mitra" pitchFamily="2" charset="-78"/>
              </a:rPr>
              <a:t> را پاسخ می دهد.</a:t>
            </a:r>
          </a:p>
          <a:p>
            <a:pPr algn="just" rtl="1" eaLnBrk="1" hangingPunct="1">
              <a:lnSpc>
                <a:spcPct val="110000"/>
              </a:lnSpc>
            </a:pPr>
            <a:r>
              <a:rPr lang="fa-IR" sz="2400" b="0" smtClean="0">
                <a:solidFill>
                  <a:srgbClr val="02040A"/>
                </a:solidFill>
                <a:latin typeface="Times New Roman" pitchFamily="18" charset="0"/>
                <a:cs typeface="B Mitra" pitchFamily="2" charset="-78"/>
              </a:rPr>
              <a:t>نحوه پیکر بندی سیستم های </a:t>
            </a:r>
            <a:r>
              <a:rPr lang="en-US" sz="2000" b="0" smtClean="0">
                <a:solidFill>
                  <a:srgbClr val="02040A"/>
                </a:solidFill>
                <a:latin typeface="Times New Roman" pitchFamily="18" charset="0"/>
                <a:cs typeface="B Mitra" pitchFamily="2" charset="-78"/>
              </a:rPr>
              <a:t>Resolver-only</a:t>
            </a:r>
            <a:r>
              <a:rPr lang="fa-IR" sz="2400" b="0" smtClean="0">
                <a:solidFill>
                  <a:srgbClr val="02040A"/>
                </a:solidFill>
                <a:latin typeface="Times New Roman" pitchFamily="18" charset="0"/>
                <a:cs typeface="B Mitra" pitchFamily="2" charset="-78"/>
              </a:rPr>
              <a:t> مانند ایجاد یک کامپیوتر تک کاربره است. اکثر </a:t>
            </a:r>
            <a:r>
              <a:rPr lang="en-US" sz="2000" b="0" smtClean="0">
                <a:solidFill>
                  <a:srgbClr val="02040A"/>
                </a:solidFill>
                <a:latin typeface="Times New Roman" pitchFamily="18" charset="0"/>
                <a:cs typeface="B Mitra" pitchFamily="2" charset="-78"/>
              </a:rPr>
              <a:t>PC</a:t>
            </a:r>
            <a:r>
              <a:rPr lang="fa-IR" sz="2400" b="0" smtClean="0">
                <a:solidFill>
                  <a:srgbClr val="02040A"/>
                </a:solidFill>
                <a:latin typeface="Times New Roman" pitchFamily="18" charset="0"/>
                <a:cs typeface="B Mitra" pitchFamily="2" charset="-78"/>
              </a:rPr>
              <a:t>ها پیکربندی </a:t>
            </a:r>
            <a:r>
              <a:rPr lang="en-US" sz="2000" b="0" smtClean="0">
                <a:solidFill>
                  <a:srgbClr val="02040A"/>
                </a:solidFill>
                <a:latin typeface="Times New Roman" pitchFamily="18" charset="0"/>
                <a:cs typeface="B Mitra" pitchFamily="2" charset="-78"/>
              </a:rPr>
              <a:t>Resolver-only</a:t>
            </a:r>
            <a:r>
              <a:rPr lang="fa-IR" sz="2400" b="0" smtClean="0">
                <a:solidFill>
                  <a:srgbClr val="02040A"/>
                </a:solidFill>
                <a:latin typeface="Times New Roman" pitchFamily="18" charset="0"/>
                <a:cs typeface="B Mitra" pitchFamily="2" charset="-78"/>
              </a:rPr>
              <a:t> دارند.</a:t>
            </a:r>
          </a:p>
          <a:p>
            <a:pPr algn="just" rtl="1" eaLnBrk="1" hangingPunct="1">
              <a:lnSpc>
                <a:spcPct val="110000"/>
              </a:lnSpc>
            </a:pPr>
            <a:r>
              <a:rPr lang="en-US" sz="2000" b="0" smtClean="0">
                <a:solidFill>
                  <a:srgbClr val="02040A"/>
                </a:solidFill>
                <a:latin typeface="Times New Roman" pitchFamily="18" charset="0"/>
                <a:cs typeface="B Mitra" pitchFamily="2" charset="-78"/>
              </a:rPr>
              <a:t>Name Server</a:t>
            </a:r>
            <a:r>
              <a:rPr lang="fa-IR" sz="2400" b="0" smtClean="0">
                <a:solidFill>
                  <a:srgbClr val="02040A"/>
                </a:solidFill>
                <a:latin typeface="Times New Roman" pitchFamily="18" charset="0"/>
                <a:cs typeface="B Mitra" pitchFamily="2" charset="-78"/>
              </a:rPr>
              <a:t> : بسته به نوع پیکربندی آن ها شامل 3 دسته هستند:</a:t>
            </a:r>
          </a:p>
          <a:p>
            <a:pPr lvl="1" algn="just" rtl="1" eaLnBrk="1" hangingPunct="1">
              <a:lnSpc>
                <a:spcPct val="110000"/>
              </a:lnSpc>
            </a:pPr>
            <a:r>
              <a:rPr lang="fa-IR" sz="2000" smtClean="0">
                <a:solidFill>
                  <a:srgbClr val="02040A"/>
                </a:solidFill>
                <a:latin typeface="Times New Roman" pitchFamily="18" charset="0"/>
                <a:cs typeface="B Mitra" pitchFamily="2" charset="-78"/>
              </a:rPr>
              <a:t>اصلی یا</a:t>
            </a:r>
            <a:r>
              <a:rPr lang="fa-IR" sz="2000" b="1" smtClean="0">
                <a:solidFill>
                  <a:srgbClr val="02040A"/>
                </a:solidFill>
                <a:latin typeface="Times New Roman" pitchFamily="18" charset="0"/>
                <a:cs typeface="B Mitra" pitchFamily="2" charset="-78"/>
              </a:rPr>
              <a:t> </a:t>
            </a:r>
            <a:r>
              <a:rPr lang="en-US" sz="1800" smtClean="0">
                <a:solidFill>
                  <a:srgbClr val="02040A"/>
                </a:solidFill>
                <a:latin typeface="Times New Roman" pitchFamily="18" charset="0"/>
                <a:cs typeface="B Mitra" pitchFamily="2" charset="-78"/>
              </a:rPr>
              <a:t>Primary</a:t>
            </a:r>
            <a:r>
              <a:rPr lang="fa-IR" sz="2000" smtClean="0">
                <a:solidFill>
                  <a:srgbClr val="02040A"/>
                </a:solidFill>
                <a:latin typeface="Times New Roman" pitchFamily="18" charset="0"/>
                <a:cs typeface="B Mitra" pitchFamily="2" charset="-78"/>
              </a:rPr>
              <a:t>: سرورهای اصلی یا سرور های </a:t>
            </a:r>
            <a:r>
              <a:rPr lang="en-US" sz="1800" smtClean="0">
                <a:solidFill>
                  <a:srgbClr val="02040A"/>
                </a:solidFill>
                <a:latin typeface="Times New Roman" pitchFamily="18" charset="0"/>
                <a:cs typeface="B Mitra" pitchFamily="2" charset="-78"/>
              </a:rPr>
              <a:t>Master</a:t>
            </a:r>
            <a:r>
              <a:rPr lang="fa-IR" sz="2000" smtClean="0">
                <a:solidFill>
                  <a:srgbClr val="02040A"/>
                </a:solidFill>
                <a:latin typeface="Times New Roman" pitchFamily="18" charset="0"/>
                <a:cs typeface="B Mitra" pitchFamily="2" charset="-78"/>
              </a:rPr>
              <a:t> سرور هایی هستند که کلیه اطلاعات </a:t>
            </a:r>
            <a:r>
              <a:rPr lang="en-US" sz="1800" smtClean="0">
                <a:solidFill>
                  <a:srgbClr val="02040A"/>
                </a:solidFill>
                <a:latin typeface="Times New Roman" pitchFamily="18" charset="0"/>
                <a:cs typeface="B Mitra" pitchFamily="2" charset="-78"/>
              </a:rPr>
              <a:t>Domain</a:t>
            </a:r>
            <a:r>
              <a:rPr lang="fa-IR" sz="2000" smtClean="0">
                <a:solidFill>
                  <a:srgbClr val="02040A"/>
                </a:solidFill>
                <a:latin typeface="Times New Roman" pitchFamily="18" charset="0"/>
                <a:cs typeface="B Mitra" pitchFamily="2" charset="-78"/>
              </a:rPr>
              <a:t> را نگهداری می کنند. این اطلاعات در حافظه های محلی آن ها ذخیره شده است.</a:t>
            </a:r>
          </a:p>
          <a:p>
            <a:pPr lvl="1" algn="just" rtl="1" eaLnBrk="1" hangingPunct="1">
              <a:lnSpc>
                <a:spcPct val="110000"/>
              </a:lnSpc>
            </a:pPr>
            <a:r>
              <a:rPr lang="fa-IR" sz="2000" smtClean="0">
                <a:solidFill>
                  <a:srgbClr val="02040A"/>
                </a:solidFill>
                <a:latin typeface="Times New Roman" pitchFamily="18" charset="0"/>
                <a:cs typeface="B Mitra" pitchFamily="2" charset="-78"/>
              </a:rPr>
              <a:t>ثانویه یا </a:t>
            </a:r>
            <a:r>
              <a:rPr lang="en-US" sz="1800" smtClean="0">
                <a:solidFill>
                  <a:srgbClr val="02040A"/>
                </a:solidFill>
                <a:latin typeface="Times New Roman" pitchFamily="18" charset="0"/>
                <a:cs typeface="B Mitra" pitchFamily="2" charset="-78"/>
              </a:rPr>
              <a:t>Secondary</a:t>
            </a:r>
            <a:r>
              <a:rPr lang="fa-IR" sz="2000" smtClean="0">
                <a:solidFill>
                  <a:srgbClr val="02040A"/>
                </a:solidFill>
                <a:latin typeface="Times New Roman" pitchFamily="18" charset="0"/>
                <a:cs typeface="B Mitra" pitchFamily="2" charset="-78"/>
              </a:rPr>
              <a:t>: سرور های ثانویه داده های مربوط به پایگاه داده </a:t>
            </a:r>
            <a:r>
              <a:rPr lang="en-US" sz="1800" smtClean="0">
                <a:solidFill>
                  <a:srgbClr val="02040A"/>
                </a:solidFill>
                <a:latin typeface="Times New Roman" pitchFamily="18" charset="0"/>
                <a:cs typeface="B Mitra" pitchFamily="2" charset="-78"/>
              </a:rPr>
              <a:t>Domain</a:t>
            </a:r>
            <a:r>
              <a:rPr lang="fa-IR" sz="2000" smtClean="0">
                <a:solidFill>
                  <a:srgbClr val="02040A"/>
                </a:solidFill>
                <a:latin typeface="Times New Roman" pitchFamily="18" charset="0"/>
                <a:cs typeface="B Mitra" pitchFamily="2" charset="-78"/>
              </a:rPr>
              <a:t> را به صورت دوره ای در خود ذخیره می کنند. این سرور ها را اصطلاحا سرور های برده یا </a:t>
            </a:r>
            <a:r>
              <a:rPr lang="en-US" sz="1800" smtClean="0">
                <a:solidFill>
                  <a:srgbClr val="02040A"/>
                </a:solidFill>
                <a:latin typeface="Times New Roman" pitchFamily="18" charset="0"/>
                <a:cs typeface="B Mitra" pitchFamily="2" charset="-78"/>
              </a:rPr>
              <a:t>Slave</a:t>
            </a:r>
            <a:r>
              <a:rPr lang="fa-IR" sz="2000" smtClean="0">
                <a:solidFill>
                  <a:srgbClr val="02040A"/>
                </a:solidFill>
                <a:latin typeface="Times New Roman" pitchFamily="18" charset="0"/>
                <a:cs typeface="B Mitra" pitchFamily="2" charset="-78"/>
              </a:rPr>
              <a:t> گویند.</a:t>
            </a:r>
          </a:p>
          <a:p>
            <a:pPr lvl="1" algn="just" rtl="1" eaLnBrk="1" hangingPunct="1">
              <a:lnSpc>
                <a:spcPct val="110000"/>
              </a:lnSpc>
            </a:pPr>
            <a:r>
              <a:rPr lang="en-US" sz="1800" smtClean="0">
                <a:solidFill>
                  <a:srgbClr val="02040A"/>
                </a:solidFill>
                <a:latin typeface="Times New Roman" pitchFamily="18" charset="0"/>
                <a:cs typeface="B Mitra" pitchFamily="2" charset="-78"/>
              </a:rPr>
              <a:t>Cache-only</a:t>
            </a:r>
            <a:r>
              <a:rPr lang="fa-IR" sz="2000" smtClean="0">
                <a:solidFill>
                  <a:srgbClr val="02040A"/>
                </a:solidFill>
                <a:latin typeface="Times New Roman" pitchFamily="18" charset="0"/>
                <a:cs typeface="B Mitra" pitchFamily="2" charset="-78"/>
              </a:rPr>
              <a:t>: این سرورها سرور های میانی هستند و به مانند دلال </a:t>
            </a:r>
            <a:r>
              <a:rPr lang="en-US" sz="1800" smtClean="0">
                <a:solidFill>
                  <a:srgbClr val="02040A"/>
                </a:solidFill>
                <a:latin typeface="Times New Roman" pitchFamily="18" charset="0"/>
                <a:cs typeface="B Mitra" pitchFamily="2" charset="-78"/>
              </a:rPr>
              <a:t>(Broker)</a:t>
            </a:r>
            <a:r>
              <a:rPr lang="fa-IR" sz="2000" smtClean="0">
                <a:solidFill>
                  <a:srgbClr val="02040A"/>
                </a:solidFill>
                <a:latin typeface="Times New Roman" pitchFamily="18" charset="0"/>
                <a:cs typeface="B Mitra" pitchFamily="2" charset="-78"/>
              </a:rPr>
              <a:t> عمل می کنند. وقتی </a:t>
            </a:r>
            <a:r>
              <a:rPr lang="en-US" sz="1800" smtClean="0">
                <a:solidFill>
                  <a:srgbClr val="02040A"/>
                </a:solidFill>
                <a:latin typeface="Times New Roman" pitchFamily="18" charset="0"/>
                <a:cs typeface="B Mitra" pitchFamily="2" charset="-78"/>
              </a:rPr>
              <a:t>Query</a:t>
            </a:r>
            <a:r>
              <a:rPr lang="en-US" sz="2000" smtClean="0">
                <a:solidFill>
                  <a:srgbClr val="02040A"/>
                </a:solidFill>
                <a:latin typeface="Times New Roman" pitchFamily="18" charset="0"/>
                <a:cs typeface="B Mitra" pitchFamily="2" charset="-78"/>
              </a:rPr>
              <a:t> </a:t>
            </a:r>
            <a:r>
              <a:rPr lang="fa-IR" sz="2000" smtClean="0">
                <a:solidFill>
                  <a:srgbClr val="02040A"/>
                </a:solidFill>
                <a:latin typeface="Times New Roman" pitchFamily="18" charset="0"/>
                <a:cs typeface="B Mitra" pitchFamily="2" charset="-78"/>
              </a:rPr>
              <a:t>را دریافت می کنند آن را در </a:t>
            </a:r>
            <a:r>
              <a:rPr lang="en-US" sz="1800" smtClean="0">
                <a:solidFill>
                  <a:srgbClr val="02040A"/>
                </a:solidFill>
                <a:latin typeface="Times New Roman" pitchFamily="18" charset="0"/>
                <a:cs typeface="B Mitra" pitchFamily="2" charset="-78"/>
              </a:rPr>
              <a:t>Cache</a:t>
            </a:r>
            <a:r>
              <a:rPr lang="fa-IR" sz="2000" smtClean="0">
                <a:solidFill>
                  <a:srgbClr val="02040A"/>
                </a:solidFill>
                <a:latin typeface="Times New Roman" pitchFamily="18" charset="0"/>
                <a:cs typeface="B Mitra" pitchFamily="2" charset="-78"/>
              </a:rPr>
              <a:t> خود جستجو می کنند در صورت یافتن پاسخ آن را به فرستنده </a:t>
            </a:r>
            <a:r>
              <a:rPr lang="en-US" sz="1800" smtClean="0">
                <a:solidFill>
                  <a:srgbClr val="02040A"/>
                </a:solidFill>
                <a:latin typeface="Times New Roman" pitchFamily="18" charset="0"/>
                <a:cs typeface="B Mitra" pitchFamily="2" charset="-78"/>
              </a:rPr>
              <a:t>Query</a:t>
            </a:r>
            <a:r>
              <a:rPr lang="fa-IR" sz="2000" smtClean="0">
                <a:solidFill>
                  <a:srgbClr val="02040A"/>
                </a:solidFill>
                <a:latin typeface="Times New Roman" pitchFamily="18" charset="0"/>
                <a:cs typeface="B Mitra" pitchFamily="2" charset="-78"/>
              </a:rPr>
              <a:t> ارسال می کنند. در غیر این صورت </a:t>
            </a:r>
            <a:r>
              <a:rPr lang="en-US" sz="1800" smtClean="0">
                <a:solidFill>
                  <a:srgbClr val="02040A"/>
                </a:solidFill>
                <a:latin typeface="Times New Roman" pitchFamily="18" charset="0"/>
                <a:cs typeface="B Mitra" pitchFamily="2" charset="-78"/>
              </a:rPr>
              <a:t>Query</a:t>
            </a:r>
            <a:r>
              <a:rPr lang="fa-IR" sz="2000" smtClean="0">
                <a:solidFill>
                  <a:srgbClr val="02040A"/>
                </a:solidFill>
                <a:latin typeface="Times New Roman" pitchFamily="18" charset="0"/>
                <a:cs typeface="B Mitra" pitchFamily="2" charset="-78"/>
              </a:rPr>
              <a:t> را به نزدیک ترین </a:t>
            </a:r>
            <a:r>
              <a:rPr lang="en-US" sz="1800" smtClean="0">
                <a:solidFill>
                  <a:srgbClr val="02040A"/>
                </a:solidFill>
                <a:latin typeface="Times New Roman" pitchFamily="18" charset="0"/>
                <a:cs typeface="B Mitra" pitchFamily="2" charset="-78"/>
              </a:rPr>
              <a:t>ns</a:t>
            </a:r>
            <a:r>
              <a:rPr lang="fa-IR" sz="2000" smtClean="0">
                <a:solidFill>
                  <a:srgbClr val="02040A"/>
                </a:solidFill>
                <a:latin typeface="Times New Roman" pitchFamily="18" charset="0"/>
                <a:cs typeface="B Mitra" pitchFamily="2" charset="-78"/>
              </a:rPr>
              <a:t> می فرستند.</a:t>
            </a:r>
            <a:endParaRPr lang="en-US" sz="2000" b="1" smtClean="0">
              <a:solidFill>
                <a:srgbClr val="02040A"/>
              </a:solidFill>
              <a:latin typeface="Times New Roman" pitchFamily="18" charset="0"/>
              <a:cs typeface="B Mitra" pitchFamily="2" charset="-78"/>
            </a:endParaRPr>
          </a:p>
        </p:txBody>
      </p:sp>
      <p:sp>
        <p:nvSpPr>
          <p:cNvPr id="24582"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3"/>
          <p:cNvSpPr>
            <a:spLocks noGrp="1"/>
          </p:cNvSpPr>
          <p:nvPr>
            <p:ph type="ftr" sz="quarter" idx="10"/>
          </p:nvPr>
        </p:nvSpPr>
        <p:spPr>
          <a:noFill/>
        </p:spPr>
        <p:txBody>
          <a:bodyPr/>
          <a:lstStyle/>
          <a:p>
            <a:r>
              <a:rPr lang="en-US"/>
              <a:t>Company  Logo</a:t>
            </a:r>
          </a:p>
        </p:txBody>
      </p:sp>
      <p:sp>
        <p:nvSpPr>
          <p:cNvPr id="25603" name="Slide Number Placeholder 4"/>
          <p:cNvSpPr>
            <a:spLocks noGrp="1"/>
          </p:cNvSpPr>
          <p:nvPr>
            <p:ph type="sldNum" sz="quarter" idx="11"/>
          </p:nvPr>
        </p:nvSpPr>
        <p:spPr>
          <a:noFill/>
        </p:spPr>
        <p:txBody>
          <a:bodyPr/>
          <a:lstStyle/>
          <a:p>
            <a:fld id="{A04165CA-839D-4DE9-98EC-05BE3066F21D}" type="slidenum">
              <a:rPr lang="en-US"/>
              <a:pPr/>
              <a:t>23</a:t>
            </a:fld>
            <a:endParaRPr lang="en-US"/>
          </a:p>
        </p:txBody>
      </p:sp>
      <p:sp>
        <p:nvSpPr>
          <p:cNvPr id="25604" name="Rectangle 2"/>
          <p:cNvSpPr>
            <a:spLocks noGrp="1" noChangeArrowheads="1"/>
          </p:cNvSpPr>
          <p:nvPr>
            <p:ph type="title"/>
          </p:nvPr>
        </p:nvSpPr>
        <p:spPr/>
        <p:txBody>
          <a:bodyPr/>
          <a:lstStyle/>
          <a:p>
            <a:pPr algn="r" rtl="1" eaLnBrk="1" hangingPunct="1"/>
            <a:r>
              <a:rPr lang="en-US" sz="3200" smtClean="0">
                <a:latin typeface="Times New Roman" pitchFamily="18" charset="0"/>
                <a:cs typeface="Times New Roman" pitchFamily="18" charset="0"/>
              </a:rPr>
              <a:t>NetBIOS</a:t>
            </a:r>
          </a:p>
        </p:txBody>
      </p:sp>
      <p:sp>
        <p:nvSpPr>
          <p:cNvPr id="25605" name="Rectangle 3"/>
          <p:cNvSpPr>
            <a:spLocks noGrp="1" noChangeArrowheads="1"/>
          </p:cNvSpPr>
          <p:nvPr>
            <p:ph type="body" idx="1"/>
          </p:nvPr>
        </p:nvSpPr>
        <p:spPr/>
        <p:txBody>
          <a:bodyPr/>
          <a:lstStyle/>
          <a:p>
            <a:pPr algn="just" rtl="1" eaLnBrk="1" hangingPunct="1"/>
            <a:r>
              <a:rPr lang="fa-IR" sz="2400" b="0" smtClean="0">
                <a:solidFill>
                  <a:srgbClr val="02040A"/>
                </a:solidFill>
                <a:latin typeface="Times New Roman" pitchFamily="18" charset="0"/>
                <a:cs typeface="B Mitra" pitchFamily="2" charset="-78"/>
              </a:rPr>
              <a:t>سیستم های مایکرو سافت در گذشته برروی شبکه های کوچک و نظیر به نظیر مبتنی بر </a:t>
            </a:r>
            <a:r>
              <a:rPr lang="en-US" sz="2000" b="0" smtClean="0">
                <a:solidFill>
                  <a:srgbClr val="02040A"/>
                </a:solidFill>
                <a:latin typeface="Times New Roman" pitchFamily="18" charset="0"/>
                <a:cs typeface="B Mitra" pitchFamily="2" charset="-78"/>
              </a:rPr>
              <a:t>NetBIOS</a:t>
            </a:r>
            <a:r>
              <a:rPr lang="fa-IR" sz="2400" b="0" smtClean="0">
                <a:solidFill>
                  <a:srgbClr val="02040A"/>
                </a:solidFill>
                <a:latin typeface="Times New Roman" pitchFamily="18" charset="0"/>
                <a:cs typeface="B Mitra" pitchFamily="2" charset="-78"/>
              </a:rPr>
              <a:t> فعالیت می کرد.</a:t>
            </a:r>
          </a:p>
          <a:p>
            <a:pPr algn="just" rtl="1" eaLnBrk="1" hangingPunct="1"/>
            <a:r>
              <a:rPr lang="en-US" sz="2000" b="0" smtClean="0">
                <a:solidFill>
                  <a:srgbClr val="02040A"/>
                </a:solidFill>
                <a:latin typeface="Times New Roman" pitchFamily="18" charset="0"/>
                <a:cs typeface="B Mitra" pitchFamily="2" charset="-78"/>
              </a:rPr>
              <a:t>NetBIOS</a:t>
            </a:r>
            <a:r>
              <a:rPr lang="fa-IR" sz="2400" b="0" smtClean="0">
                <a:solidFill>
                  <a:srgbClr val="02040A"/>
                </a:solidFill>
                <a:latin typeface="Times New Roman" pitchFamily="18" charset="0"/>
                <a:cs typeface="B Mitra" pitchFamily="2" charset="-78"/>
              </a:rPr>
              <a:t> و پروتکل واسط کاربر آن یعنی </a:t>
            </a:r>
            <a:r>
              <a:rPr lang="en-US" sz="2000" b="0" smtClean="0">
                <a:solidFill>
                  <a:srgbClr val="02040A"/>
                </a:solidFill>
                <a:latin typeface="Times New Roman" pitchFamily="18" charset="0"/>
                <a:cs typeface="B Mitra" pitchFamily="2" charset="-78"/>
              </a:rPr>
              <a:t>NetBEUI</a:t>
            </a:r>
            <a:r>
              <a:rPr lang="fa-IR" sz="2400" b="0" smtClean="0">
                <a:solidFill>
                  <a:srgbClr val="02040A"/>
                </a:solidFill>
                <a:latin typeface="Times New Roman" pitchFamily="18" charset="0"/>
                <a:cs typeface="B Mitra" pitchFamily="2" charset="-78"/>
              </a:rPr>
              <a:t> برای شبکه های در مقیاس کوچک طراحی شد. در نتیجه از این ساختار امروزه بیشتر در شبکه های </a:t>
            </a:r>
            <a:r>
              <a:rPr lang="en-US" sz="2000" b="0" smtClean="0">
                <a:solidFill>
                  <a:srgbClr val="02040A"/>
                </a:solidFill>
                <a:latin typeface="Times New Roman" pitchFamily="18" charset="0"/>
                <a:cs typeface="B Mitra" pitchFamily="2" charset="-78"/>
              </a:rPr>
              <a:t>LAN</a:t>
            </a:r>
            <a:r>
              <a:rPr lang="fa-IR" sz="2400" b="0" smtClean="0">
                <a:solidFill>
                  <a:srgbClr val="02040A"/>
                </a:solidFill>
                <a:latin typeface="Times New Roman" pitchFamily="18" charset="0"/>
                <a:cs typeface="B Mitra" pitchFamily="2" charset="-78"/>
              </a:rPr>
              <a:t> استفاده می شود و از آن نمی توان در شبکه های سازمانی و یا شبکه های </a:t>
            </a:r>
            <a:r>
              <a:rPr lang="en-US" sz="2000" b="0" smtClean="0">
                <a:solidFill>
                  <a:srgbClr val="02040A"/>
                </a:solidFill>
                <a:latin typeface="Times New Roman" pitchFamily="18" charset="0"/>
                <a:cs typeface="B Mitra" pitchFamily="2" charset="-78"/>
              </a:rPr>
              <a:t>WAN</a:t>
            </a:r>
            <a:r>
              <a:rPr lang="fa-IR" sz="2400" b="0" smtClean="0">
                <a:solidFill>
                  <a:srgbClr val="02040A"/>
                </a:solidFill>
                <a:latin typeface="Times New Roman" pitchFamily="18" charset="0"/>
                <a:cs typeface="B Mitra" pitchFamily="2" charset="-78"/>
              </a:rPr>
              <a:t> استفاده کرد.</a:t>
            </a:r>
          </a:p>
          <a:p>
            <a:pPr lvl="1" algn="just" rtl="1" eaLnBrk="1" hangingPunct="1"/>
            <a:r>
              <a:rPr lang="fa-IR" sz="2000" smtClean="0">
                <a:solidFill>
                  <a:srgbClr val="02040A"/>
                </a:solidFill>
                <a:latin typeface="Times New Roman" pitchFamily="18" charset="0"/>
                <a:cs typeface="B Mitra" pitchFamily="2" charset="-78"/>
              </a:rPr>
              <a:t>از این پروتکل نمی توان در مسیریاب ها استفاده کرد.</a:t>
            </a:r>
          </a:p>
          <a:p>
            <a:pPr lvl="1" algn="just" rtl="1" eaLnBrk="1" hangingPunct="1"/>
            <a:r>
              <a:rPr lang="fa-IR" sz="2000" smtClean="0">
                <a:solidFill>
                  <a:srgbClr val="02040A"/>
                </a:solidFill>
                <a:latin typeface="Times New Roman" pitchFamily="18" charset="0"/>
                <a:cs typeface="B Mitra" pitchFamily="2" charset="-78"/>
              </a:rPr>
              <a:t> این پروتکل ساختار مسیر یابی و آدرس دهی ندارد.</a:t>
            </a:r>
          </a:p>
          <a:p>
            <a:pPr lvl="1" algn="just" rtl="1" eaLnBrk="1" hangingPunct="1"/>
            <a:r>
              <a:rPr lang="fa-IR" sz="2000" smtClean="0">
                <a:solidFill>
                  <a:srgbClr val="02040A"/>
                </a:solidFill>
                <a:latin typeface="Times New Roman" pitchFamily="18" charset="0"/>
                <a:cs typeface="B Mitra" pitchFamily="2" charset="-78"/>
              </a:rPr>
              <a:t>این پروتکل در شبکه هایی مورد استفاده قرار می گیرد که از همه پخشی پشتیبانی می کنند.</a:t>
            </a:r>
          </a:p>
          <a:p>
            <a:pPr lvl="1" algn="just" rtl="1" eaLnBrk="1" hangingPunct="1"/>
            <a:r>
              <a:rPr lang="fa-IR" sz="2000" smtClean="0">
                <a:solidFill>
                  <a:srgbClr val="02040A"/>
                </a:solidFill>
                <a:latin typeface="Times New Roman" pitchFamily="18" charset="0"/>
                <a:cs typeface="B Mitra" pitchFamily="2" charset="-78"/>
              </a:rPr>
              <a:t>از این پروتکل نمی توان در اینترنت استفاده کرد.</a:t>
            </a:r>
          </a:p>
          <a:p>
            <a:pPr algn="just" rtl="1" eaLnBrk="1" hangingPunct="1"/>
            <a:r>
              <a:rPr lang="fa-IR" sz="2400" b="0" smtClean="0">
                <a:solidFill>
                  <a:srgbClr val="02040A"/>
                </a:solidFill>
                <a:latin typeface="Times New Roman" pitchFamily="18" charset="0"/>
                <a:cs typeface="B Mitra" pitchFamily="2" charset="-78"/>
              </a:rPr>
              <a:t>هر سیستم برای ثبت نام در شبکه از همه پخشی استفاده می کند. وقتی که یک سیستم در ابتدا به شبکه می پیوندد، درخواست ثبت نام را برای تمامی کامپیوتر های شبکه ارسال می کند. بسته ارسالی حاوی نام </a:t>
            </a:r>
            <a:r>
              <a:rPr lang="en-US" sz="2000" b="0" smtClean="0">
                <a:solidFill>
                  <a:srgbClr val="02040A"/>
                </a:solidFill>
                <a:latin typeface="Times New Roman" pitchFamily="18" charset="0"/>
                <a:cs typeface="B Mitra" pitchFamily="2" charset="-78"/>
              </a:rPr>
              <a:t>NetBIOS</a:t>
            </a:r>
            <a:r>
              <a:rPr lang="fa-IR" sz="2400" b="0" smtClean="0">
                <a:solidFill>
                  <a:srgbClr val="02040A"/>
                </a:solidFill>
                <a:latin typeface="Times New Roman" pitchFamily="18" charset="0"/>
                <a:cs typeface="B Mitra" pitchFamily="2" charset="-78"/>
              </a:rPr>
              <a:t> سیستم است که از طریق آن سیستم خود را به شبکه معرفی می کند.</a:t>
            </a:r>
          </a:p>
          <a:p>
            <a:pPr algn="r" rtl="1" eaLnBrk="1" hangingPunct="1"/>
            <a:endParaRPr lang="en-US" sz="2400" smtClean="0">
              <a:solidFill>
                <a:srgbClr val="02040A"/>
              </a:solidFill>
              <a:latin typeface="Times New Roman" pitchFamily="18" charset="0"/>
              <a:cs typeface="B Mitra" pitchFamily="2" charset="-78"/>
            </a:endParaRPr>
          </a:p>
        </p:txBody>
      </p:sp>
      <p:sp>
        <p:nvSpPr>
          <p:cNvPr id="25606"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
          <p:cNvSpPr>
            <a:spLocks noGrp="1"/>
          </p:cNvSpPr>
          <p:nvPr>
            <p:ph type="ftr" sz="quarter" idx="10"/>
          </p:nvPr>
        </p:nvSpPr>
        <p:spPr>
          <a:noFill/>
        </p:spPr>
        <p:txBody>
          <a:bodyPr/>
          <a:lstStyle/>
          <a:p>
            <a:r>
              <a:rPr lang="en-US"/>
              <a:t>Company  Logo</a:t>
            </a:r>
          </a:p>
        </p:txBody>
      </p:sp>
      <p:sp>
        <p:nvSpPr>
          <p:cNvPr id="26627" name="Slide Number Placeholder 4"/>
          <p:cNvSpPr>
            <a:spLocks noGrp="1"/>
          </p:cNvSpPr>
          <p:nvPr>
            <p:ph type="sldNum" sz="quarter" idx="11"/>
          </p:nvPr>
        </p:nvSpPr>
        <p:spPr>
          <a:noFill/>
        </p:spPr>
        <p:txBody>
          <a:bodyPr/>
          <a:lstStyle/>
          <a:p>
            <a:fld id="{96040534-049F-4D87-BEB9-3E1E42D3E176}" type="slidenum">
              <a:rPr lang="en-US"/>
              <a:pPr/>
              <a:t>24</a:t>
            </a:fld>
            <a:endParaRPr lang="en-US"/>
          </a:p>
        </p:txBody>
      </p:sp>
      <p:sp>
        <p:nvSpPr>
          <p:cNvPr id="26628" name="Text Box 6"/>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
        <p:nvSpPr>
          <p:cNvPr id="26629" name="Rectangle 10"/>
          <p:cNvSpPr>
            <a:spLocks noGrp="1" noChangeArrowheads="1"/>
          </p:cNvSpPr>
          <p:nvPr>
            <p:ph type="title"/>
          </p:nvPr>
        </p:nvSpPr>
        <p:spPr/>
        <p:txBody>
          <a:bodyPr/>
          <a:lstStyle/>
          <a:p>
            <a:pPr algn="r" rtl="1" eaLnBrk="1" hangingPunct="1"/>
            <a:r>
              <a:rPr lang="en-US" sz="3200" smtClean="0">
                <a:latin typeface="Times New Roman" pitchFamily="18" charset="0"/>
                <a:cs typeface="Times New Roman" pitchFamily="18" charset="0"/>
              </a:rPr>
              <a:t>NetBIOS</a:t>
            </a:r>
          </a:p>
        </p:txBody>
      </p:sp>
      <p:sp>
        <p:nvSpPr>
          <p:cNvPr id="26630" name="Rectangle 11"/>
          <p:cNvSpPr>
            <a:spLocks noGrp="1" noChangeArrowheads="1"/>
          </p:cNvSpPr>
          <p:nvPr>
            <p:ph type="body" idx="1"/>
          </p:nvPr>
        </p:nvSpPr>
        <p:spPr/>
        <p:txBody>
          <a:bodyPr/>
          <a:lstStyle/>
          <a:p>
            <a:pPr algn="just" rtl="1" eaLnBrk="1" hangingPunct="1"/>
            <a:r>
              <a:rPr lang="fa-IR" sz="2400" b="0" smtClean="0">
                <a:solidFill>
                  <a:srgbClr val="02040A"/>
                </a:solidFill>
                <a:latin typeface="Times New Roman" pitchFamily="18" charset="0"/>
                <a:cs typeface="B Mitra" pitchFamily="2" charset="-78"/>
              </a:rPr>
              <a:t>اگر کامپیوتری با همین نام در شبکه موجود باشد، به کامپیوتر ثبت نام کننده پاسخ نفی ثبت نام را ارسال می کند. </a:t>
            </a:r>
          </a:p>
          <a:p>
            <a:pPr algn="just" rtl="1" eaLnBrk="1" hangingPunct="1"/>
            <a:r>
              <a:rPr lang="fa-IR" sz="2400" b="0" smtClean="0">
                <a:solidFill>
                  <a:srgbClr val="02040A"/>
                </a:solidFill>
                <a:latin typeface="Times New Roman" pitchFamily="18" charset="0"/>
                <a:cs typeface="B Mitra" pitchFamily="2" charset="-78"/>
              </a:rPr>
              <a:t>اگر هیچ نفی ثبت نامی توسط کامپیوتر ثبت نام کننده دریافت نشود، این نام به عنوان </a:t>
            </a:r>
            <a:r>
              <a:rPr lang="en-US" sz="2000" b="0" smtClean="0">
                <a:solidFill>
                  <a:srgbClr val="02040A"/>
                </a:solidFill>
                <a:latin typeface="Times New Roman" pitchFamily="18" charset="0"/>
                <a:cs typeface="B Mitra" pitchFamily="2" charset="-78"/>
              </a:rPr>
              <a:t>Id</a:t>
            </a:r>
            <a:r>
              <a:rPr lang="fa-IR" sz="2400" b="0" smtClean="0">
                <a:solidFill>
                  <a:srgbClr val="02040A"/>
                </a:solidFill>
                <a:latin typeface="Times New Roman" pitchFamily="18" charset="0"/>
                <a:cs typeface="B Mitra" pitchFamily="2" charset="-78"/>
              </a:rPr>
              <a:t> آن در شبکه محسوب می شود.</a:t>
            </a:r>
          </a:p>
          <a:p>
            <a:pPr algn="just" rtl="1" eaLnBrk="1" hangingPunct="1"/>
            <a:r>
              <a:rPr lang="fa-IR" sz="2400" b="0" smtClean="0">
                <a:solidFill>
                  <a:srgbClr val="02040A"/>
                </a:solidFill>
                <a:latin typeface="Times New Roman" pitchFamily="18" charset="0"/>
                <a:cs typeface="B Mitra" pitchFamily="2" charset="-78"/>
              </a:rPr>
              <a:t>مزایای </a:t>
            </a:r>
            <a:r>
              <a:rPr lang="en-US" sz="2000" b="0" smtClean="0">
                <a:solidFill>
                  <a:srgbClr val="02040A"/>
                </a:solidFill>
                <a:latin typeface="Times New Roman" pitchFamily="18" charset="0"/>
                <a:cs typeface="B Mitra" pitchFamily="2" charset="-78"/>
              </a:rPr>
              <a:t>NetBIOS</a:t>
            </a:r>
            <a:endParaRPr lang="fa-IR" sz="2000" b="0" smtClean="0">
              <a:solidFill>
                <a:srgbClr val="02040A"/>
              </a:solidFill>
              <a:latin typeface="Times New Roman" pitchFamily="18" charset="0"/>
              <a:cs typeface="B Mitra" pitchFamily="2" charset="-78"/>
            </a:endParaRPr>
          </a:p>
          <a:p>
            <a:pPr lvl="1" algn="just" rtl="1" eaLnBrk="1" hangingPunct="1"/>
            <a:r>
              <a:rPr lang="fa-IR" sz="2000" smtClean="0">
                <a:solidFill>
                  <a:srgbClr val="02040A"/>
                </a:solidFill>
                <a:latin typeface="Times New Roman" pitchFamily="18" charset="0"/>
                <a:cs typeface="B Mitra" pitchFamily="2" charset="-78"/>
              </a:rPr>
              <a:t>کارکردن با آن ساده تر است. کاربران همواره ترجیح می دهند که به جای آدرس ها با نام ها کار کنند.</a:t>
            </a:r>
          </a:p>
          <a:p>
            <a:pPr lvl="1" algn="just" rtl="1" eaLnBrk="1" hangingPunct="1"/>
            <a:r>
              <a:rPr lang="fa-IR" sz="2000" smtClean="0">
                <a:solidFill>
                  <a:srgbClr val="02040A"/>
                </a:solidFill>
                <a:latin typeface="Times New Roman" pitchFamily="18" charset="0"/>
                <a:cs typeface="B Mitra" pitchFamily="2" charset="-78"/>
              </a:rPr>
              <a:t>نام های </a:t>
            </a:r>
            <a:r>
              <a:rPr lang="en-US" sz="1800" smtClean="0">
                <a:solidFill>
                  <a:srgbClr val="02040A"/>
                </a:solidFill>
                <a:latin typeface="Times New Roman" pitchFamily="18" charset="0"/>
                <a:cs typeface="B Mitra" pitchFamily="2" charset="-78"/>
              </a:rPr>
              <a:t>NetBIOS</a:t>
            </a:r>
            <a:r>
              <a:rPr lang="fa-IR" sz="2000" smtClean="0">
                <a:solidFill>
                  <a:srgbClr val="02040A"/>
                </a:solidFill>
                <a:latin typeface="Times New Roman" pitchFamily="18" charset="0"/>
                <a:cs typeface="B Mitra" pitchFamily="2" charset="-78"/>
              </a:rPr>
              <a:t> توصیفی هستند، به عنوان مثال </a:t>
            </a:r>
            <a:r>
              <a:rPr lang="en-US" sz="1800" smtClean="0">
                <a:solidFill>
                  <a:srgbClr val="02040A"/>
                </a:solidFill>
                <a:latin typeface="Times New Roman" pitchFamily="18" charset="0"/>
                <a:cs typeface="B Mitra" pitchFamily="2" charset="-78"/>
              </a:rPr>
              <a:t>hpprinter</a:t>
            </a:r>
            <a:r>
              <a:rPr lang="fa-IR" sz="2000" smtClean="0">
                <a:solidFill>
                  <a:srgbClr val="02040A"/>
                </a:solidFill>
                <a:latin typeface="Times New Roman" pitchFamily="18" charset="0"/>
                <a:cs typeface="B Mitra" pitchFamily="2" charset="-78"/>
              </a:rPr>
              <a:t>.</a:t>
            </a:r>
          </a:p>
          <a:p>
            <a:pPr lvl="1" algn="just" rtl="1" eaLnBrk="1" hangingPunct="1"/>
            <a:r>
              <a:rPr lang="fa-IR" sz="2000" smtClean="0">
                <a:solidFill>
                  <a:srgbClr val="02040A"/>
                </a:solidFill>
                <a:latin typeface="Times New Roman" pitchFamily="18" charset="0"/>
                <a:cs typeface="B Mitra" pitchFamily="2" charset="-78"/>
              </a:rPr>
              <a:t>هر سیستم به صورت خود کار خود را در شبکه ثبت نام می کند.</a:t>
            </a:r>
          </a:p>
          <a:p>
            <a:pPr lvl="1" algn="just" rtl="1" eaLnBrk="1" hangingPunct="1"/>
            <a:r>
              <a:rPr lang="fa-IR" sz="2000" smtClean="0">
                <a:solidFill>
                  <a:srgbClr val="02040A"/>
                </a:solidFill>
                <a:latin typeface="Times New Roman" pitchFamily="18" charset="0"/>
                <a:cs typeface="B Mitra" pitchFamily="2" charset="-78"/>
              </a:rPr>
              <a:t>این شما نیازی به </a:t>
            </a:r>
            <a:r>
              <a:rPr lang="en-US" sz="1800" smtClean="0">
                <a:solidFill>
                  <a:srgbClr val="02040A"/>
                </a:solidFill>
                <a:latin typeface="Times New Roman" pitchFamily="18" charset="0"/>
                <a:cs typeface="B Mitra" pitchFamily="2" charset="-78"/>
              </a:rPr>
              <a:t>Name Server</a:t>
            </a:r>
            <a:r>
              <a:rPr lang="fa-IR" sz="2000" smtClean="0">
                <a:solidFill>
                  <a:srgbClr val="02040A"/>
                </a:solidFill>
                <a:latin typeface="Times New Roman" pitchFamily="18" charset="0"/>
                <a:cs typeface="B Mitra" pitchFamily="2" charset="-78"/>
              </a:rPr>
              <a:t> و یا سیستم مدیریت مرکزی ندارد.</a:t>
            </a:r>
          </a:p>
          <a:p>
            <a:pPr algn="just" rtl="1" eaLnBrk="1" hangingPunct="1"/>
            <a:r>
              <a:rPr lang="fa-IR" sz="2400" b="0" smtClean="0">
                <a:solidFill>
                  <a:srgbClr val="02040A"/>
                </a:solidFill>
                <a:latin typeface="Times New Roman" pitchFamily="18" charset="0"/>
                <a:cs typeface="B Mitra" pitchFamily="2" charset="-78"/>
              </a:rPr>
              <a:t>معایب:</a:t>
            </a:r>
          </a:p>
          <a:p>
            <a:pPr lvl="1" algn="just" rtl="1" eaLnBrk="1" hangingPunct="1"/>
            <a:r>
              <a:rPr lang="fa-IR" sz="2000" smtClean="0">
                <a:solidFill>
                  <a:srgbClr val="02040A"/>
                </a:solidFill>
                <a:latin typeface="Times New Roman" pitchFamily="18" charset="0"/>
                <a:cs typeface="B Mitra" pitchFamily="2" charset="-78"/>
              </a:rPr>
              <a:t>مشکل توسعه پذیری دارد.</a:t>
            </a:r>
          </a:p>
          <a:p>
            <a:pPr lvl="1" algn="just" rtl="1" eaLnBrk="1" hangingPunct="1"/>
            <a:r>
              <a:rPr lang="fa-IR" sz="2000" smtClean="0">
                <a:solidFill>
                  <a:srgbClr val="02040A"/>
                </a:solidFill>
                <a:latin typeface="Times New Roman" pitchFamily="18" charset="0"/>
                <a:cs typeface="B Mitra" pitchFamily="2" charset="-78"/>
              </a:rPr>
              <a:t>نام کامپیوتر باید در کل شبکه یکتا باشد.</a:t>
            </a:r>
          </a:p>
          <a:p>
            <a:pPr lvl="1" algn="just" rtl="1" eaLnBrk="1" hangingPunct="1"/>
            <a:endParaRPr lang="en-US" sz="2000" smtClean="0">
              <a:solidFill>
                <a:srgbClr val="02040A"/>
              </a:solidFill>
              <a:latin typeface="Times New Roman" pitchFamily="18" charset="0"/>
              <a:cs typeface="B Mitra" pitchFamily="2" charset="-78"/>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2"/>
          <p:cNvSpPr>
            <a:spLocks noGrp="1"/>
          </p:cNvSpPr>
          <p:nvPr>
            <p:ph type="ftr" sz="quarter" idx="10"/>
          </p:nvPr>
        </p:nvSpPr>
        <p:spPr>
          <a:noFill/>
        </p:spPr>
        <p:txBody>
          <a:bodyPr/>
          <a:lstStyle/>
          <a:p>
            <a:r>
              <a:rPr lang="en-US"/>
              <a:t>Company  Logo</a:t>
            </a:r>
          </a:p>
        </p:txBody>
      </p:sp>
      <p:sp>
        <p:nvSpPr>
          <p:cNvPr id="27651" name="Slide Number Placeholder 3"/>
          <p:cNvSpPr>
            <a:spLocks noGrp="1"/>
          </p:cNvSpPr>
          <p:nvPr>
            <p:ph type="sldNum" sz="quarter" idx="11"/>
          </p:nvPr>
        </p:nvSpPr>
        <p:spPr>
          <a:noFill/>
        </p:spPr>
        <p:txBody>
          <a:bodyPr/>
          <a:lstStyle/>
          <a:p>
            <a:fld id="{6D0544AB-8C98-43BA-B568-A897E6BBAEAF}" type="slidenum">
              <a:rPr lang="en-US"/>
              <a:pPr/>
              <a:t>25</a:t>
            </a:fld>
            <a:endParaRPr lang="en-US"/>
          </a:p>
        </p:txBody>
      </p:sp>
      <p:pic>
        <p:nvPicPr>
          <p:cNvPr id="27652" name="Picture 4"/>
          <p:cNvPicPr>
            <a:picLocks noGrp="1" noChangeAspect="1" noChangeArrowheads="1"/>
          </p:cNvPicPr>
          <p:nvPr>
            <p:ph/>
          </p:nvPr>
        </p:nvPicPr>
        <p:blipFill>
          <a:blip r:embed="rId2" cstate="print"/>
          <a:srcRect/>
          <a:stretch>
            <a:fillRect/>
          </a:stretch>
        </p:blipFill>
        <p:spPr>
          <a:xfrm>
            <a:off x="914400" y="1006475"/>
            <a:ext cx="7391400" cy="5394325"/>
          </a:xfrm>
        </p:spPr>
      </p:pic>
      <p:sp>
        <p:nvSpPr>
          <p:cNvPr id="27653" name="Text Box 5"/>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3"/>
          <p:cNvSpPr>
            <a:spLocks noGrp="1"/>
          </p:cNvSpPr>
          <p:nvPr>
            <p:ph type="ftr" sz="quarter" idx="10"/>
          </p:nvPr>
        </p:nvSpPr>
        <p:spPr>
          <a:noFill/>
        </p:spPr>
        <p:txBody>
          <a:bodyPr/>
          <a:lstStyle/>
          <a:p>
            <a:r>
              <a:rPr lang="en-US"/>
              <a:t>Company  Logo</a:t>
            </a:r>
          </a:p>
        </p:txBody>
      </p:sp>
      <p:sp>
        <p:nvSpPr>
          <p:cNvPr id="29699" name="Slide Number Placeholder 4"/>
          <p:cNvSpPr>
            <a:spLocks noGrp="1"/>
          </p:cNvSpPr>
          <p:nvPr>
            <p:ph type="sldNum" sz="quarter" idx="11"/>
          </p:nvPr>
        </p:nvSpPr>
        <p:spPr>
          <a:noFill/>
        </p:spPr>
        <p:txBody>
          <a:bodyPr/>
          <a:lstStyle/>
          <a:p>
            <a:fld id="{CA20BF47-41EE-431C-8E4D-AD86039EC049}" type="slidenum">
              <a:rPr lang="en-US"/>
              <a:pPr/>
              <a:t>26</a:t>
            </a:fld>
            <a:endParaRPr lang="en-US"/>
          </a:p>
        </p:txBody>
      </p:sp>
      <p:sp>
        <p:nvSpPr>
          <p:cNvPr id="29700" name="Rectangle 2"/>
          <p:cNvSpPr>
            <a:spLocks noGrp="1" noChangeArrowheads="1"/>
          </p:cNvSpPr>
          <p:nvPr>
            <p:ph type="title"/>
          </p:nvPr>
        </p:nvSpPr>
        <p:spPr/>
        <p:txBody>
          <a:bodyPr/>
          <a:lstStyle/>
          <a:p>
            <a:pPr algn="r" rtl="1" eaLnBrk="1" hangingPunct="1"/>
            <a:r>
              <a:rPr lang="en-US" sz="3200" smtClean="0">
                <a:latin typeface="Times New Roman" pitchFamily="18" charset="0"/>
                <a:cs typeface="B Titr" pitchFamily="2" charset="-78"/>
              </a:rPr>
              <a:t>SMB</a:t>
            </a:r>
            <a:r>
              <a:rPr lang="fa-IR" sz="3200" smtClean="0">
                <a:latin typeface="Times New Roman" pitchFamily="18" charset="0"/>
                <a:cs typeface="B Titr" pitchFamily="2" charset="-78"/>
              </a:rPr>
              <a:t> و </a:t>
            </a:r>
            <a:r>
              <a:rPr lang="en-US" sz="3200" smtClean="0">
                <a:latin typeface="Times New Roman" pitchFamily="18" charset="0"/>
                <a:cs typeface="B Titr" pitchFamily="2" charset="-78"/>
              </a:rPr>
              <a:t>CIFS</a:t>
            </a:r>
          </a:p>
        </p:txBody>
      </p:sp>
      <p:sp>
        <p:nvSpPr>
          <p:cNvPr id="29701" name="Rectangle 3"/>
          <p:cNvSpPr>
            <a:spLocks noGrp="1" noChangeArrowheads="1"/>
          </p:cNvSpPr>
          <p:nvPr>
            <p:ph type="body" idx="1"/>
          </p:nvPr>
        </p:nvSpPr>
        <p:spPr/>
        <p:txBody>
          <a:bodyPr/>
          <a:lstStyle/>
          <a:p>
            <a:pPr algn="just" rtl="1" eaLnBrk="1" hangingPunct="1">
              <a:lnSpc>
                <a:spcPct val="140000"/>
              </a:lnSpc>
            </a:pPr>
            <a:r>
              <a:rPr lang="fa-IR" sz="2400" b="0" dirty="0" smtClean="0">
                <a:solidFill>
                  <a:srgbClr val="02040A"/>
                </a:solidFill>
                <a:latin typeface="Times New Roman" pitchFamily="18" charset="0"/>
                <a:cs typeface="B Mitra" pitchFamily="2" charset="-78"/>
              </a:rPr>
              <a:t>شبکه های مبتنی بر </a:t>
            </a:r>
            <a:r>
              <a:rPr lang="en-US" sz="2000" b="0" dirty="0" smtClean="0">
                <a:solidFill>
                  <a:srgbClr val="02040A"/>
                </a:solidFill>
                <a:latin typeface="Times New Roman" pitchFamily="18" charset="0"/>
                <a:cs typeface="B Mitra" pitchFamily="2" charset="-78"/>
              </a:rPr>
              <a:t>NetBIOS</a:t>
            </a:r>
            <a:r>
              <a:rPr lang="fa-IR" sz="2400" b="0" dirty="0" smtClean="0">
                <a:solidFill>
                  <a:srgbClr val="02040A"/>
                </a:solidFill>
                <a:latin typeface="Times New Roman" pitchFamily="18" charset="0"/>
                <a:cs typeface="B Mitra" pitchFamily="2" charset="-78"/>
              </a:rPr>
              <a:t> معمولا برای اشتراک گذاری فایلها و پرینتر ها مورد استفاده قرار می گیرند. پروتکل اشتراک گذاری فایل ها و پرینتر ها در ویندوز </a:t>
            </a:r>
            <a:r>
              <a:rPr lang="en-US" sz="2000" b="0" dirty="0" smtClean="0">
                <a:solidFill>
                  <a:srgbClr val="02040A"/>
                </a:solidFill>
                <a:latin typeface="Times New Roman" pitchFamily="18" charset="0"/>
                <a:cs typeface="B Mitra" pitchFamily="2" charset="-78"/>
              </a:rPr>
              <a:t>SMB</a:t>
            </a:r>
            <a:r>
              <a:rPr lang="fa-IR" sz="2400" b="0" dirty="0" smtClean="0">
                <a:solidFill>
                  <a:srgbClr val="02040A"/>
                </a:solidFill>
                <a:latin typeface="Times New Roman" pitchFamily="18" charset="0"/>
                <a:cs typeface="B Mitra" pitchFamily="2" charset="-78"/>
              </a:rPr>
              <a:t> یا </a:t>
            </a:r>
            <a:r>
              <a:rPr lang="en-US" sz="2000" b="0" dirty="0" smtClean="0">
                <a:solidFill>
                  <a:srgbClr val="02040A"/>
                </a:solidFill>
                <a:latin typeface="Times New Roman" pitchFamily="18" charset="0"/>
                <a:cs typeface="B Mitra" pitchFamily="2" charset="-78"/>
              </a:rPr>
              <a:t>Server Message Block</a:t>
            </a:r>
            <a:r>
              <a:rPr lang="fa-IR" sz="2400" b="0" dirty="0" smtClean="0">
                <a:solidFill>
                  <a:srgbClr val="02040A"/>
                </a:solidFill>
                <a:latin typeface="Times New Roman" pitchFamily="18" charset="0"/>
                <a:cs typeface="B Mitra" pitchFamily="2" charset="-78"/>
              </a:rPr>
              <a:t> نام دارد. برای ویندوز های از نوع </a:t>
            </a:r>
            <a:r>
              <a:rPr lang="en-US" sz="2000" b="0" dirty="0" smtClean="0">
                <a:solidFill>
                  <a:srgbClr val="02040A"/>
                </a:solidFill>
                <a:latin typeface="Times New Roman" pitchFamily="18" charset="0"/>
                <a:cs typeface="B Mitra" pitchFamily="2" charset="-78"/>
              </a:rPr>
              <a:t>NT4.0</a:t>
            </a:r>
            <a:r>
              <a:rPr lang="fa-IR" sz="2400" b="0" dirty="0" smtClean="0">
                <a:solidFill>
                  <a:srgbClr val="02040A"/>
                </a:solidFill>
                <a:latin typeface="Times New Roman" pitchFamily="18" charset="0"/>
                <a:cs typeface="B Mitra" pitchFamily="2" charset="-78"/>
              </a:rPr>
              <a:t> از پروتکل دیگری با عنوان </a:t>
            </a:r>
            <a:r>
              <a:rPr lang="en-US" sz="2000" b="0" dirty="0" smtClean="0">
                <a:solidFill>
                  <a:srgbClr val="02040A"/>
                </a:solidFill>
                <a:latin typeface="Times New Roman" pitchFamily="18" charset="0"/>
                <a:cs typeface="B Mitra" pitchFamily="2" charset="-78"/>
              </a:rPr>
              <a:t>CIFS</a:t>
            </a:r>
            <a:r>
              <a:rPr lang="fa-IR" sz="2400" b="0" dirty="0" smtClean="0">
                <a:solidFill>
                  <a:srgbClr val="02040A"/>
                </a:solidFill>
                <a:latin typeface="Times New Roman" pitchFamily="18" charset="0"/>
                <a:cs typeface="B Mitra" pitchFamily="2" charset="-78"/>
              </a:rPr>
              <a:t> یا </a:t>
            </a:r>
            <a:r>
              <a:rPr lang="en-US" sz="2000" b="0" dirty="0" smtClean="0">
                <a:solidFill>
                  <a:srgbClr val="02040A"/>
                </a:solidFill>
                <a:latin typeface="Times New Roman" pitchFamily="18" charset="0"/>
                <a:cs typeface="B Mitra" pitchFamily="2" charset="-78"/>
              </a:rPr>
              <a:t>Common Internet File Sharing</a:t>
            </a:r>
            <a:r>
              <a:rPr lang="fa-IR" sz="2400" b="0" dirty="0" smtClean="0">
                <a:solidFill>
                  <a:srgbClr val="02040A"/>
                </a:solidFill>
                <a:latin typeface="Times New Roman" pitchFamily="18" charset="0"/>
                <a:cs typeface="B Mitra" pitchFamily="2" charset="-78"/>
              </a:rPr>
              <a:t> استفاده می شود.</a:t>
            </a:r>
          </a:p>
          <a:p>
            <a:pPr algn="just" rtl="1" eaLnBrk="1" hangingPunct="1">
              <a:lnSpc>
                <a:spcPct val="140000"/>
              </a:lnSpc>
            </a:pPr>
            <a:r>
              <a:rPr lang="fa-IR" sz="2400" b="0" dirty="0" smtClean="0">
                <a:solidFill>
                  <a:srgbClr val="02040A"/>
                </a:solidFill>
                <a:latin typeface="Times New Roman" pitchFamily="18" charset="0"/>
                <a:cs typeface="B Mitra" pitchFamily="2" charset="-78"/>
              </a:rPr>
              <a:t>امکاناتی که در </a:t>
            </a:r>
            <a:r>
              <a:rPr lang="en-US" sz="2000" b="0" dirty="0" smtClean="0">
                <a:solidFill>
                  <a:srgbClr val="02040A"/>
                </a:solidFill>
                <a:latin typeface="Times New Roman" pitchFamily="18" charset="0"/>
                <a:cs typeface="B Mitra" pitchFamily="2" charset="-78"/>
              </a:rPr>
              <a:t>CIFS</a:t>
            </a:r>
            <a:r>
              <a:rPr lang="fa-IR" sz="2400" b="0" dirty="0" smtClean="0">
                <a:solidFill>
                  <a:srgbClr val="02040A"/>
                </a:solidFill>
                <a:latin typeface="Times New Roman" pitchFamily="18" charset="0"/>
                <a:cs typeface="B Mitra" pitchFamily="2" charset="-78"/>
              </a:rPr>
              <a:t> مورد استفاده قرار می گیرد، شامل موارد زیر است:</a:t>
            </a:r>
          </a:p>
          <a:p>
            <a:pPr lvl="1" algn="just" rtl="1" eaLnBrk="1" hangingPunct="1">
              <a:lnSpc>
                <a:spcPct val="140000"/>
              </a:lnSpc>
            </a:pPr>
            <a:r>
              <a:rPr lang="en-US" sz="1800" dirty="0" smtClean="0">
                <a:solidFill>
                  <a:srgbClr val="02040A"/>
                </a:solidFill>
                <a:latin typeface="Times New Roman" pitchFamily="18" charset="0"/>
                <a:cs typeface="B Mitra" pitchFamily="2" charset="-78"/>
              </a:rPr>
              <a:t>CIFS</a:t>
            </a:r>
            <a:r>
              <a:rPr lang="fa-IR" sz="2000" dirty="0" smtClean="0">
                <a:solidFill>
                  <a:srgbClr val="02040A"/>
                </a:solidFill>
                <a:latin typeface="Times New Roman" pitchFamily="18" charset="0"/>
                <a:cs typeface="B Mitra" pitchFamily="2" charset="-78"/>
              </a:rPr>
              <a:t> از تمامی قابلیت های اشتراک گذاری فایل و پرینتر در </a:t>
            </a:r>
            <a:r>
              <a:rPr lang="en-US" sz="1800" dirty="0" smtClean="0">
                <a:solidFill>
                  <a:srgbClr val="02040A"/>
                </a:solidFill>
                <a:latin typeface="Times New Roman" pitchFamily="18" charset="0"/>
                <a:cs typeface="B Mitra" pitchFamily="2" charset="-78"/>
              </a:rPr>
              <a:t>SMB</a:t>
            </a:r>
            <a:r>
              <a:rPr lang="fa-IR" sz="2000" dirty="0" smtClean="0">
                <a:solidFill>
                  <a:srgbClr val="02040A"/>
                </a:solidFill>
                <a:latin typeface="Times New Roman" pitchFamily="18" charset="0"/>
                <a:cs typeface="B Mitra" pitchFamily="2" charset="-78"/>
              </a:rPr>
              <a:t> استفاده می کند. همچنین </a:t>
            </a:r>
            <a:r>
              <a:rPr lang="en-US" sz="1800" dirty="0" smtClean="0">
                <a:solidFill>
                  <a:srgbClr val="02040A"/>
                </a:solidFill>
                <a:latin typeface="Times New Roman" pitchFamily="18" charset="0"/>
                <a:cs typeface="B Mitra" pitchFamily="2" charset="-78"/>
              </a:rPr>
              <a:t>CIFS</a:t>
            </a:r>
            <a:r>
              <a:rPr lang="fa-IR" sz="2000" dirty="0" smtClean="0">
                <a:solidFill>
                  <a:srgbClr val="02040A"/>
                </a:solidFill>
                <a:latin typeface="Times New Roman" pitchFamily="18" charset="0"/>
                <a:cs typeface="B Mitra" pitchFamily="2" charset="-78"/>
              </a:rPr>
              <a:t> از اشتراک گذاری فایل ها به صورت توزیع شده نیز استفاده می کند.</a:t>
            </a:r>
          </a:p>
          <a:p>
            <a:pPr lvl="1" algn="just" rtl="1" eaLnBrk="1" hangingPunct="1">
              <a:lnSpc>
                <a:spcPct val="140000"/>
              </a:lnSpc>
            </a:pPr>
            <a:r>
              <a:rPr lang="en-US" sz="1800" dirty="0" smtClean="0">
                <a:solidFill>
                  <a:srgbClr val="02040A"/>
                </a:solidFill>
                <a:latin typeface="Times New Roman" pitchFamily="18" charset="0"/>
                <a:cs typeface="B Mitra" pitchFamily="2" charset="-78"/>
              </a:rPr>
              <a:t>CIFS</a:t>
            </a:r>
            <a:r>
              <a:rPr lang="fa-IR" sz="2000" dirty="0" smtClean="0">
                <a:solidFill>
                  <a:srgbClr val="02040A"/>
                </a:solidFill>
                <a:latin typeface="Times New Roman" pitchFamily="18" charset="0"/>
                <a:cs typeface="B Mitra" pitchFamily="2" charset="-78"/>
              </a:rPr>
              <a:t> همچنین اتکا اشتراک گذاری به </a:t>
            </a:r>
            <a:r>
              <a:rPr lang="en-US" sz="1800" dirty="0" smtClean="0">
                <a:solidFill>
                  <a:srgbClr val="02040A"/>
                </a:solidFill>
                <a:latin typeface="Times New Roman" pitchFamily="18" charset="0"/>
                <a:cs typeface="B Mitra" pitchFamily="2" charset="-78"/>
              </a:rPr>
              <a:t>NetBIOS</a:t>
            </a:r>
            <a:r>
              <a:rPr lang="fa-IR" sz="2000" dirty="0" smtClean="0">
                <a:solidFill>
                  <a:srgbClr val="02040A"/>
                </a:solidFill>
                <a:latin typeface="Times New Roman" pitchFamily="18" charset="0"/>
                <a:cs typeface="B Mitra" pitchFamily="2" charset="-78"/>
              </a:rPr>
              <a:t> را  حذف می کند در حالی که </a:t>
            </a:r>
            <a:r>
              <a:rPr lang="en-US" sz="1800" dirty="0" smtClean="0">
                <a:solidFill>
                  <a:srgbClr val="02040A"/>
                </a:solidFill>
                <a:latin typeface="Times New Roman" pitchFamily="18" charset="0"/>
                <a:cs typeface="B Mitra" pitchFamily="2" charset="-78"/>
              </a:rPr>
              <a:t>SMB</a:t>
            </a:r>
            <a:r>
              <a:rPr lang="fa-IR" sz="2000" dirty="0" smtClean="0">
                <a:solidFill>
                  <a:srgbClr val="02040A"/>
                </a:solidFill>
                <a:latin typeface="Times New Roman" pitchFamily="18" charset="0"/>
                <a:cs typeface="B Mitra" pitchFamily="2" charset="-78"/>
              </a:rPr>
              <a:t> برای اشتراک گذاری فایل ها و پرینتر ها متکی بر </a:t>
            </a:r>
            <a:r>
              <a:rPr lang="en-US" sz="1800" dirty="0" smtClean="0">
                <a:solidFill>
                  <a:srgbClr val="02040A"/>
                </a:solidFill>
                <a:latin typeface="Times New Roman" pitchFamily="18" charset="0"/>
                <a:cs typeface="B Mitra" pitchFamily="2" charset="-78"/>
              </a:rPr>
              <a:t>NetBIOS</a:t>
            </a:r>
            <a:r>
              <a:rPr lang="fa-IR" sz="2000" dirty="0" smtClean="0">
                <a:solidFill>
                  <a:srgbClr val="02040A"/>
                </a:solidFill>
                <a:latin typeface="Times New Roman" pitchFamily="18" charset="0"/>
                <a:cs typeface="B Mitra" pitchFamily="2" charset="-78"/>
              </a:rPr>
              <a:t> است.</a:t>
            </a:r>
          </a:p>
          <a:p>
            <a:pPr lvl="1" algn="just" rtl="1" eaLnBrk="1" hangingPunct="1"/>
            <a:endParaRPr lang="en-US" sz="2000" b="1" dirty="0" smtClean="0">
              <a:solidFill>
                <a:srgbClr val="02040A"/>
              </a:solidFill>
              <a:latin typeface="Times New Roman" pitchFamily="18" charset="0"/>
              <a:cs typeface="B Mitra" pitchFamily="2" charset="-78"/>
            </a:endParaRPr>
          </a:p>
        </p:txBody>
      </p:sp>
      <p:sp>
        <p:nvSpPr>
          <p:cNvPr id="29702"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4"/>
          <p:cNvSpPr>
            <a:spLocks noGrp="1"/>
          </p:cNvSpPr>
          <p:nvPr>
            <p:ph type="ftr" sz="quarter" idx="10"/>
          </p:nvPr>
        </p:nvSpPr>
        <p:spPr>
          <a:noFill/>
        </p:spPr>
        <p:txBody>
          <a:bodyPr/>
          <a:lstStyle/>
          <a:p>
            <a:r>
              <a:rPr lang="en-US"/>
              <a:t>Company  Logo</a:t>
            </a:r>
          </a:p>
        </p:txBody>
      </p:sp>
      <p:sp>
        <p:nvSpPr>
          <p:cNvPr id="30723" name="Slide Number Placeholder 5"/>
          <p:cNvSpPr>
            <a:spLocks noGrp="1"/>
          </p:cNvSpPr>
          <p:nvPr>
            <p:ph type="sldNum" sz="quarter" idx="11"/>
          </p:nvPr>
        </p:nvSpPr>
        <p:spPr>
          <a:noFill/>
        </p:spPr>
        <p:txBody>
          <a:bodyPr/>
          <a:lstStyle/>
          <a:p>
            <a:fld id="{5DB59527-7CE7-4B6B-9D7C-4A6D6D4D6937}" type="slidenum">
              <a:rPr lang="en-US"/>
              <a:pPr/>
              <a:t>27</a:t>
            </a:fld>
            <a:endParaRPr lang="en-US"/>
          </a:p>
        </p:txBody>
      </p:sp>
      <p:sp>
        <p:nvSpPr>
          <p:cNvPr id="30724" name="Rectangle 2"/>
          <p:cNvSpPr>
            <a:spLocks noGrp="1" noChangeArrowheads="1"/>
          </p:cNvSpPr>
          <p:nvPr>
            <p:ph type="title"/>
          </p:nvPr>
        </p:nvSpPr>
        <p:spPr/>
        <p:txBody>
          <a:bodyPr/>
          <a:lstStyle/>
          <a:p>
            <a:pPr algn="r" rtl="1" eaLnBrk="1" hangingPunct="1"/>
            <a:r>
              <a:rPr lang="en-US" sz="3200" smtClean="0">
                <a:latin typeface="Times New Roman" pitchFamily="18" charset="0"/>
                <a:cs typeface="B Titr" pitchFamily="2" charset="-78"/>
              </a:rPr>
              <a:t>SMB</a:t>
            </a:r>
            <a:r>
              <a:rPr lang="fa-IR" sz="3200" smtClean="0">
                <a:latin typeface="Times New Roman" pitchFamily="18" charset="0"/>
                <a:cs typeface="B Titr" pitchFamily="2" charset="-78"/>
              </a:rPr>
              <a:t> و </a:t>
            </a:r>
            <a:r>
              <a:rPr lang="en-US" sz="3200" smtClean="0">
                <a:latin typeface="Times New Roman" pitchFamily="18" charset="0"/>
                <a:cs typeface="B Titr" pitchFamily="2" charset="-78"/>
              </a:rPr>
              <a:t>CIFS</a:t>
            </a:r>
          </a:p>
        </p:txBody>
      </p:sp>
      <p:sp>
        <p:nvSpPr>
          <p:cNvPr id="30725" name="Rectangle 3"/>
          <p:cNvSpPr>
            <a:spLocks noGrp="1" noChangeArrowheads="1"/>
          </p:cNvSpPr>
          <p:nvPr>
            <p:ph type="body" sz="half" idx="1"/>
          </p:nvPr>
        </p:nvSpPr>
        <p:spPr/>
        <p:txBody>
          <a:bodyPr/>
          <a:lstStyle/>
          <a:p>
            <a:pPr algn="just" rtl="1" eaLnBrk="1" hangingPunct="1"/>
            <a:r>
              <a:rPr lang="fa-IR" sz="2000" b="0" smtClean="0">
                <a:solidFill>
                  <a:srgbClr val="02040A"/>
                </a:solidFill>
                <a:latin typeface="Times New Roman" pitchFamily="18" charset="0"/>
                <a:cs typeface="B Mitra" pitchFamily="2" charset="-78"/>
              </a:rPr>
              <a:t> مراحل مختلف در اشتراک گذاری فایل ها و پرینتر ها در شبکه با استفاده از </a:t>
            </a:r>
            <a:r>
              <a:rPr lang="en-US" sz="2000" b="0" smtClean="0">
                <a:solidFill>
                  <a:srgbClr val="02040A"/>
                </a:solidFill>
                <a:latin typeface="Times New Roman" pitchFamily="18" charset="0"/>
                <a:cs typeface="B Mitra" pitchFamily="2" charset="-78"/>
              </a:rPr>
              <a:t>CIFS</a:t>
            </a:r>
            <a:r>
              <a:rPr lang="fa-IR" sz="2000" b="0" smtClean="0">
                <a:solidFill>
                  <a:srgbClr val="02040A"/>
                </a:solidFill>
                <a:latin typeface="Times New Roman" pitchFamily="18" charset="0"/>
                <a:cs typeface="B Mitra" pitchFamily="2" charset="-78"/>
              </a:rPr>
              <a:t>:</a:t>
            </a:r>
          </a:p>
          <a:p>
            <a:pPr lvl="1" algn="just" rtl="1" eaLnBrk="1" hangingPunct="1"/>
            <a:r>
              <a:rPr lang="en-US" sz="1800" smtClean="0">
                <a:solidFill>
                  <a:srgbClr val="02040A"/>
                </a:solidFill>
                <a:latin typeface="Times New Roman" pitchFamily="18" charset="0"/>
                <a:cs typeface="B Mitra" pitchFamily="2" charset="-78"/>
              </a:rPr>
              <a:t>Client</a:t>
            </a:r>
            <a:r>
              <a:rPr lang="fa-IR" sz="2000" smtClean="0">
                <a:solidFill>
                  <a:srgbClr val="02040A"/>
                </a:solidFill>
                <a:latin typeface="Times New Roman" pitchFamily="18" charset="0"/>
                <a:cs typeface="B Mitra" pitchFamily="2" charset="-78"/>
              </a:rPr>
              <a:t> آدرس </a:t>
            </a:r>
            <a:r>
              <a:rPr lang="en-US" sz="1800" smtClean="0">
                <a:solidFill>
                  <a:srgbClr val="02040A"/>
                </a:solidFill>
                <a:latin typeface="Times New Roman" pitchFamily="18" charset="0"/>
                <a:cs typeface="B Mitra" pitchFamily="2" charset="-78"/>
              </a:rPr>
              <a:t>IP</a:t>
            </a:r>
            <a:r>
              <a:rPr lang="fa-IR" sz="2000" smtClean="0">
                <a:solidFill>
                  <a:srgbClr val="02040A"/>
                </a:solidFill>
                <a:latin typeface="Times New Roman" pitchFamily="18" charset="0"/>
                <a:cs typeface="B Mitra" pitchFamily="2" charset="-78"/>
              </a:rPr>
              <a:t> مربوط به </a:t>
            </a:r>
            <a:r>
              <a:rPr lang="en-US" sz="1800" smtClean="0">
                <a:solidFill>
                  <a:srgbClr val="02040A"/>
                </a:solidFill>
                <a:latin typeface="Times New Roman" pitchFamily="18" charset="0"/>
                <a:cs typeface="B Mitra" pitchFamily="2" charset="-78"/>
              </a:rPr>
              <a:t>Name Server</a:t>
            </a:r>
            <a:r>
              <a:rPr lang="fa-IR" sz="2000" smtClean="0">
                <a:solidFill>
                  <a:srgbClr val="02040A"/>
                </a:solidFill>
                <a:latin typeface="Times New Roman" pitchFamily="18" charset="0"/>
                <a:cs typeface="B Mitra" pitchFamily="2" charset="-78"/>
              </a:rPr>
              <a:t> را از روی نام آن در شبکه به وسیله </a:t>
            </a:r>
            <a:r>
              <a:rPr lang="en-US" sz="1800" smtClean="0">
                <a:solidFill>
                  <a:srgbClr val="02040A"/>
                </a:solidFill>
                <a:latin typeface="Times New Roman" pitchFamily="18" charset="0"/>
                <a:cs typeface="B Mitra" pitchFamily="2" charset="-78"/>
              </a:rPr>
              <a:t>DNS</a:t>
            </a:r>
            <a:r>
              <a:rPr lang="fa-IR" sz="2000" smtClean="0">
                <a:solidFill>
                  <a:srgbClr val="02040A"/>
                </a:solidFill>
                <a:latin typeface="Times New Roman" pitchFamily="18" charset="0"/>
                <a:cs typeface="B Mitra" pitchFamily="2" charset="-78"/>
              </a:rPr>
              <a:t>ویا </a:t>
            </a:r>
            <a:r>
              <a:rPr lang="en-US" sz="1800" smtClean="0">
                <a:solidFill>
                  <a:srgbClr val="02040A"/>
                </a:solidFill>
                <a:latin typeface="Times New Roman" pitchFamily="18" charset="0"/>
                <a:cs typeface="B Mitra" pitchFamily="2" charset="-78"/>
              </a:rPr>
              <a:t>NetBIOS</a:t>
            </a:r>
            <a:r>
              <a:rPr lang="fa-IR" sz="2000" smtClean="0">
                <a:solidFill>
                  <a:srgbClr val="02040A"/>
                </a:solidFill>
                <a:latin typeface="Times New Roman" pitchFamily="18" charset="0"/>
                <a:cs typeface="B Mitra" pitchFamily="2" charset="-78"/>
              </a:rPr>
              <a:t> به دست می آورد(</a:t>
            </a:r>
            <a:r>
              <a:rPr lang="en-US" sz="1800" smtClean="0">
                <a:solidFill>
                  <a:srgbClr val="02040A"/>
                </a:solidFill>
                <a:latin typeface="Times New Roman" pitchFamily="18" charset="0"/>
                <a:cs typeface="B Mitra" pitchFamily="2" charset="-78"/>
              </a:rPr>
              <a:t>Address Resolution</a:t>
            </a:r>
            <a:r>
              <a:rPr lang="fa-IR" sz="1800" smtClean="0">
                <a:solidFill>
                  <a:srgbClr val="02040A"/>
                </a:solidFill>
                <a:latin typeface="Times New Roman" pitchFamily="18" charset="0"/>
                <a:cs typeface="B Mitra" pitchFamily="2" charset="-78"/>
              </a:rPr>
              <a:t>)</a:t>
            </a:r>
          </a:p>
          <a:p>
            <a:pPr lvl="1" algn="just" rtl="1" eaLnBrk="1" hangingPunct="1"/>
            <a:r>
              <a:rPr lang="en-US" sz="1800" smtClean="0">
                <a:solidFill>
                  <a:srgbClr val="02040A"/>
                </a:solidFill>
                <a:latin typeface="Times New Roman" pitchFamily="18" charset="0"/>
                <a:cs typeface="B Mitra" pitchFamily="2" charset="-78"/>
              </a:rPr>
              <a:t>Client</a:t>
            </a:r>
            <a:r>
              <a:rPr lang="fa-IR" sz="2000" smtClean="0">
                <a:solidFill>
                  <a:srgbClr val="02040A"/>
                </a:solidFill>
                <a:latin typeface="Times New Roman" pitchFamily="18" charset="0"/>
                <a:cs typeface="B Mitra" pitchFamily="2" charset="-78"/>
              </a:rPr>
              <a:t> برروی پورت 139 در صورت استفاده از </a:t>
            </a:r>
            <a:r>
              <a:rPr lang="en-US" sz="1800" smtClean="0">
                <a:solidFill>
                  <a:srgbClr val="02040A"/>
                </a:solidFill>
                <a:latin typeface="Times New Roman" pitchFamily="18" charset="0"/>
                <a:cs typeface="B Mitra" pitchFamily="2" charset="-78"/>
              </a:rPr>
              <a:t>NetBIOS</a:t>
            </a:r>
            <a:r>
              <a:rPr lang="fa-IR" sz="2000" smtClean="0">
                <a:solidFill>
                  <a:srgbClr val="02040A"/>
                </a:solidFill>
                <a:latin typeface="Times New Roman" pitchFamily="18" charset="0"/>
                <a:cs typeface="B Mitra" pitchFamily="2" charset="-78"/>
              </a:rPr>
              <a:t> ویا پورت 445</a:t>
            </a:r>
            <a:r>
              <a:rPr lang="en-US" sz="2000" smtClean="0">
                <a:solidFill>
                  <a:srgbClr val="02040A"/>
                </a:solidFill>
                <a:latin typeface="Times New Roman" pitchFamily="18" charset="0"/>
                <a:cs typeface="B Mitra" pitchFamily="2" charset="-78"/>
              </a:rPr>
              <a:t> </a:t>
            </a:r>
            <a:r>
              <a:rPr lang="fa-IR" sz="2000" smtClean="0">
                <a:solidFill>
                  <a:srgbClr val="02040A"/>
                </a:solidFill>
                <a:latin typeface="Times New Roman" pitchFamily="18" charset="0"/>
                <a:cs typeface="B Mitra" pitchFamily="2" charset="-78"/>
              </a:rPr>
              <a:t> در صورت استفاده مستقیم از </a:t>
            </a:r>
            <a:r>
              <a:rPr lang="en-US" sz="1800" smtClean="0">
                <a:solidFill>
                  <a:srgbClr val="02040A"/>
                </a:solidFill>
                <a:latin typeface="Times New Roman" pitchFamily="18" charset="0"/>
                <a:cs typeface="B Mitra" pitchFamily="2" charset="-78"/>
              </a:rPr>
              <a:t>TCP</a:t>
            </a:r>
            <a:r>
              <a:rPr lang="fa-IR" sz="2000" smtClean="0">
                <a:solidFill>
                  <a:srgbClr val="02040A"/>
                </a:solidFill>
                <a:latin typeface="Times New Roman" pitchFamily="18" charset="0"/>
                <a:cs typeface="B Mitra" pitchFamily="2" charset="-78"/>
              </a:rPr>
              <a:t> ارتباط یا </a:t>
            </a:r>
            <a:r>
              <a:rPr lang="en-US" sz="1800" smtClean="0">
                <a:solidFill>
                  <a:srgbClr val="02040A"/>
                </a:solidFill>
                <a:latin typeface="Times New Roman" pitchFamily="18" charset="0"/>
                <a:cs typeface="B Mitra" pitchFamily="2" charset="-78"/>
              </a:rPr>
              <a:t>Connection</a:t>
            </a:r>
            <a:r>
              <a:rPr lang="fa-IR" sz="2000" smtClean="0">
                <a:solidFill>
                  <a:srgbClr val="02040A"/>
                </a:solidFill>
                <a:latin typeface="Times New Roman" pitchFamily="18" charset="0"/>
                <a:cs typeface="B Mitra" pitchFamily="2" charset="-78"/>
              </a:rPr>
              <a:t> را ایجاد می کند.</a:t>
            </a:r>
          </a:p>
          <a:p>
            <a:pPr lvl="1" algn="just" rtl="1" eaLnBrk="1" hangingPunct="1"/>
            <a:r>
              <a:rPr lang="en-US" sz="1800" smtClean="0">
                <a:solidFill>
                  <a:srgbClr val="02040A"/>
                </a:solidFill>
                <a:latin typeface="Times New Roman" pitchFamily="18" charset="0"/>
                <a:cs typeface="B Mitra" pitchFamily="2" charset="-78"/>
              </a:rPr>
              <a:t>Client</a:t>
            </a:r>
            <a:r>
              <a:rPr lang="fa-IR" sz="2000" smtClean="0">
                <a:solidFill>
                  <a:srgbClr val="02040A"/>
                </a:solidFill>
                <a:latin typeface="Times New Roman" pitchFamily="18" charset="0"/>
                <a:cs typeface="B Mitra" pitchFamily="2" charset="-78"/>
              </a:rPr>
              <a:t>یک </a:t>
            </a:r>
            <a:r>
              <a:rPr lang="en-US" sz="1800" smtClean="0">
                <a:solidFill>
                  <a:srgbClr val="02040A"/>
                </a:solidFill>
                <a:latin typeface="Times New Roman" pitchFamily="18" charset="0"/>
                <a:cs typeface="B Mitra" pitchFamily="2" charset="-78"/>
              </a:rPr>
              <a:t>Session</a:t>
            </a:r>
            <a:r>
              <a:rPr lang="fa-IR" sz="2000" smtClean="0">
                <a:solidFill>
                  <a:srgbClr val="02040A"/>
                </a:solidFill>
                <a:latin typeface="Times New Roman" pitchFamily="18" charset="0"/>
                <a:cs typeface="B Mitra" pitchFamily="2" charset="-78"/>
              </a:rPr>
              <a:t> را با استفاده از</a:t>
            </a:r>
            <a:r>
              <a:rPr lang="en-US" sz="2000" smtClean="0">
                <a:solidFill>
                  <a:srgbClr val="02040A"/>
                </a:solidFill>
                <a:latin typeface="Times New Roman" pitchFamily="18" charset="0"/>
                <a:cs typeface="B Mitra" pitchFamily="2" charset="-78"/>
              </a:rPr>
              <a:t> </a:t>
            </a:r>
            <a:r>
              <a:rPr lang="fa-IR" sz="2000" smtClean="0">
                <a:solidFill>
                  <a:srgbClr val="02040A"/>
                </a:solidFill>
                <a:latin typeface="Times New Roman" pitchFamily="18" charset="0"/>
                <a:cs typeface="B Mitra" pitchFamily="2" charset="-78"/>
              </a:rPr>
              <a:t>پیغام </a:t>
            </a:r>
            <a:r>
              <a:rPr lang="en-US" sz="1800" smtClean="0">
                <a:solidFill>
                  <a:srgbClr val="02040A"/>
                </a:solidFill>
                <a:latin typeface="Times New Roman" pitchFamily="18" charset="0"/>
                <a:cs typeface="B Mitra" pitchFamily="2" charset="-78"/>
              </a:rPr>
              <a:t>SMB Seesion Request</a:t>
            </a:r>
            <a:r>
              <a:rPr lang="fa-IR" sz="2000" smtClean="0">
                <a:solidFill>
                  <a:srgbClr val="02040A"/>
                </a:solidFill>
                <a:latin typeface="Times New Roman" pitchFamily="18" charset="0"/>
                <a:cs typeface="B Mitra" pitchFamily="2" charset="-78"/>
              </a:rPr>
              <a:t> ایجاد و با ارسال </a:t>
            </a:r>
            <a:r>
              <a:rPr lang="en-US" sz="1800" smtClean="0">
                <a:solidFill>
                  <a:srgbClr val="02040A"/>
                </a:solidFill>
                <a:latin typeface="Times New Roman" pitchFamily="18" charset="0"/>
                <a:cs typeface="B Mitra" pitchFamily="2" charset="-78"/>
              </a:rPr>
              <a:t>NEGOTIATE</a:t>
            </a:r>
            <a:r>
              <a:rPr lang="fa-IR" sz="2000" smtClean="0">
                <a:solidFill>
                  <a:srgbClr val="02040A"/>
                </a:solidFill>
                <a:latin typeface="Times New Roman" pitchFamily="18" charset="0"/>
                <a:cs typeface="B Mitra" pitchFamily="2" charset="-78"/>
              </a:rPr>
              <a:t> مذاکره بر سر پارامتر های</a:t>
            </a:r>
            <a:r>
              <a:rPr lang="en-US" sz="1800" smtClean="0">
                <a:solidFill>
                  <a:srgbClr val="02040A"/>
                </a:solidFill>
                <a:latin typeface="Times New Roman" pitchFamily="18" charset="0"/>
                <a:cs typeface="B Mitra" pitchFamily="2" charset="-78"/>
              </a:rPr>
              <a:t>Session</a:t>
            </a:r>
            <a:r>
              <a:rPr lang="fa-IR" sz="2000" smtClean="0">
                <a:solidFill>
                  <a:srgbClr val="02040A"/>
                </a:solidFill>
                <a:latin typeface="Times New Roman" pitchFamily="18" charset="0"/>
                <a:cs typeface="B Mitra" pitchFamily="2" charset="-78"/>
              </a:rPr>
              <a:t> را آغاز می کند.</a:t>
            </a:r>
            <a:endParaRPr lang="en-US" sz="2000" smtClean="0">
              <a:solidFill>
                <a:srgbClr val="02040A"/>
              </a:solidFill>
              <a:latin typeface="Times New Roman" pitchFamily="18" charset="0"/>
              <a:cs typeface="B Mitra" pitchFamily="2" charset="-78"/>
            </a:endParaRPr>
          </a:p>
        </p:txBody>
      </p:sp>
      <p:sp>
        <p:nvSpPr>
          <p:cNvPr id="30726"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pic>
        <p:nvPicPr>
          <p:cNvPr id="30727" name="Picture 6" descr="1"/>
          <p:cNvPicPr>
            <a:picLocks noGrp="1" noChangeAspect="1" noChangeArrowheads="1"/>
          </p:cNvPicPr>
          <p:nvPr>
            <p:ph sz="half" idx="2"/>
          </p:nvPr>
        </p:nvPicPr>
        <p:blipFill>
          <a:blip r:embed="rId2" cstate="print"/>
          <a:srcRect/>
          <a:stretch>
            <a:fillRect/>
          </a:stretch>
        </p:blipFill>
        <p:spPr>
          <a:xfrm>
            <a:off x="381000" y="3390900"/>
            <a:ext cx="6096000" cy="3052763"/>
          </a:xfr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3"/>
          <p:cNvSpPr>
            <a:spLocks noGrp="1"/>
          </p:cNvSpPr>
          <p:nvPr>
            <p:ph type="ftr" sz="quarter" idx="10"/>
          </p:nvPr>
        </p:nvSpPr>
        <p:spPr>
          <a:noFill/>
        </p:spPr>
        <p:txBody>
          <a:bodyPr/>
          <a:lstStyle/>
          <a:p>
            <a:r>
              <a:rPr lang="en-US"/>
              <a:t>Company  Logo</a:t>
            </a:r>
          </a:p>
        </p:txBody>
      </p:sp>
      <p:sp>
        <p:nvSpPr>
          <p:cNvPr id="31747" name="Slide Number Placeholder 4"/>
          <p:cNvSpPr>
            <a:spLocks noGrp="1"/>
          </p:cNvSpPr>
          <p:nvPr>
            <p:ph type="sldNum" sz="quarter" idx="11"/>
          </p:nvPr>
        </p:nvSpPr>
        <p:spPr>
          <a:noFill/>
        </p:spPr>
        <p:txBody>
          <a:bodyPr/>
          <a:lstStyle/>
          <a:p>
            <a:fld id="{BF615A6A-61B0-45D2-B34C-9B04C8CCA744}" type="slidenum">
              <a:rPr lang="en-US"/>
              <a:pPr/>
              <a:t>28</a:t>
            </a:fld>
            <a:endParaRPr lang="en-US"/>
          </a:p>
        </p:txBody>
      </p:sp>
      <p:sp>
        <p:nvSpPr>
          <p:cNvPr id="31748" name="Rectangle 2"/>
          <p:cNvSpPr>
            <a:spLocks noGrp="1" noChangeArrowheads="1"/>
          </p:cNvSpPr>
          <p:nvPr>
            <p:ph type="title"/>
          </p:nvPr>
        </p:nvSpPr>
        <p:spPr/>
        <p:txBody>
          <a:bodyPr/>
          <a:lstStyle/>
          <a:p>
            <a:pPr algn="r" rtl="1" eaLnBrk="1" hangingPunct="1"/>
            <a:r>
              <a:rPr lang="en-US" sz="3200" smtClean="0">
                <a:latin typeface="Times New Roman" pitchFamily="18" charset="0"/>
                <a:cs typeface="B Titr" pitchFamily="2" charset="-78"/>
              </a:rPr>
              <a:t>SMB</a:t>
            </a:r>
            <a:r>
              <a:rPr lang="fa-IR" sz="3200" smtClean="0">
                <a:latin typeface="Times New Roman" pitchFamily="18" charset="0"/>
                <a:cs typeface="B Titr" pitchFamily="2" charset="-78"/>
              </a:rPr>
              <a:t> و </a:t>
            </a:r>
            <a:r>
              <a:rPr lang="en-US" sz="3200" smtClean="0">
                <a:latin typeface="Times New Roman" pitchFamily="18" charset="0"/>
                <a:cs typeface="B Titr" pitchFamily="2" charset="-78"/>
              </a:rPr>
              <a:t>CIFS</a:t>
            </a:r>
          </a:p>
        </p:txBody>
      </p:sp>
      <p:sp>
        <p:nvSpPr>
          <p:cNvPr id="31749" name="Rectangle 3"/>
          <p:cNvSpPr>
            <a:spLocks noGrp="1" noChangeArrowheads="1"/>
          </p:cNvSpPr>
          <p:nvPr>
            <p:ph type="body" idx="1"/>
          </p:nvPr>
        </p:nvSpPr>
        <p:spPr>
          <a:xfrm>
            <a:off x="152400" y="771525"/>
            <a:ext cx="8763000" cy="5248275"/>
          </a:xfrm>
        </p:spPr>
        <p:txBody>
          <a:bodyPr/>
          <a:lstStyle/>
          <a:p>
            <a:pPr algn="just" rtl="1" eaLnBrk="1" hangingPunct="1">
              <a:lnSpc>
                <a:spcPct val="150000"/>
              </a:lnSpc>
            </a:pPr>
            <a:r>
              <a:rPr lang="fa-IR" sz="2000" b="0" dirty="0" smtClean="0">
                <a:solidFill>
                  <a:srgbClr val="02040A"/>
                </a:solidFill>
                <a:latin typeface="Times New Roman" pitchFamily="18" charset="0"/>
                <a:cs typeface="B Mitra" pitchFamily="2" charset="-78"/>
              </a:rPr>
              <a:t>سرور پاسخ خود را با ارسال </a:t>
            </a:r>
            <a:r>
              <a:rPr lang="en-US" sz="2000" b="0" dirty="0" smtClean="0">
                <a:solidFill>
                  <a:srgbClr val="02040A"/>
                </a:solidFill>
                <a:latin typeface="Times New Roman" pitchFamily="18" charset="0"/>
                <a:cs typeface="B Mitra" pitchFamily="2" charset="-78"/>
              </a:rPr>
              <a:t>NEGOTIATE REPLY</a:t>
            </a:r>
            <a:r>
              <a:rPr lang="fa-IR" sz="2000" b="0" dirty="0" smtClean="0">
                <a:solidFill>
                  <a:srgbClr val="02040A"/>
                </a:solidFill>
                <a:latin typeface="Times New Roman" pitchFamily="18" charset="0"/>
                <a:cs typeface="B Mitra" pitchFamily="2" charset="-78"/>
              </a:rPr>
              <a:t> به </a:t>
            </a:r>
            <a:r>
              <a:rPr lang="en-US" sz="2000" b="0" dirty="0" smtClean="0">
                <a:solidFill>
                  <a:srgbClr val="02040A"/>
                </a:solidFill>
                <a:latin typeface="Times New Roman" pitchFamily="18" charset="0"/>
                <a:cs typeface="B Mitra" pitchFamily="2" charset="-78"/>
              </a:rPr>
              <a:t>Client</a:t>
            </a:r>
            <a:r>
              <a:rPr lang="fa-IR" sz="2000" b="0" dirty="0" smtClean="0">
                <a:solidFill>
                  <a:srgbClr val="02040A"/>
                </a:solidFill>
                <a:latin typeface="Times New Roman" pitchFamily="18" charset="0"/>
                <a:cs typeface="B Mitra" pitchFamily="2" charset="-78"/>
              </a:rPr>
              <a:t> می فرستد. این بسته </a:t>
            </a:r>
            <a:r>
              <a:rPr lang="en-US" sz="2000" b="0" dirty="0" smtClean="0">
                <a:solidFill>
                  <a:srgbClr val="02040A"/>
                </a:solidFill>
                <a:latin typeface="Times New Roman" pitchFamily="18" charset="0"/>
                <a:cs typeface="B Mitra" pitchFamily="2" charset="-78"/>
              </a:rPr>
              <a:t>Dialect</a:t>
            </a:r>
            <a:r>
              <a:rPr lang="fa-IR" sz="2000" b="0" dirty="0" smtClean="0">
                <a:solidFill>
                  <a:srgbClr val="02040A"/>
                </a:solidFill>
                <a:latin typeface="Times New Roman" pitchFamily="18" charset="0"/>
                <a:cs typeface="B Mitra" pitchFamily="2" charset="-78"/>
              </a:rPr>
              <a:t>هایی که توسط </a:t>
            </a:r>
            <a:r>
              <a:rPr lang="en-US" sz="2000" b="0" dirty="0" smtClean="0">
                <a:solidFill>
                  <a:srgbClr val="02040A"/>
                </a:solidFill>
                <a:latin typeface="Times New Roman" pitchFamily="18" charset="0"/>
                <a:cs typeface="B Mitra" pitchFamily="2" charset="-78"/>
              </a:rPr>
              <a:t>Client</a:t>
            </a:r>
            <a:r>
              <a:rPr lang="fa-IR" sz="2000" b="0" dirty="0" smtClean="0">
                <a:solidFill>
                  <a:srgbClr val="02040A"/>
                </a:solidFill>
                <a:latin typeface="Times New Roman" pitchFamily="18" charset="0"/>
                <a:cs typeface="B Mitra" pitchFamily="2" charset="-78"/>
              </a:rPr>
              <a:t> و سرور مورد استفاده قرار می گیرد را به همراه دارد.</a:t>
            </a:r>
          </a:p>
          <a:p>
            <a:pPr algn="just" rtl="1" eaLnBrk="1" hangingPunct="1">
              <a:lnSpc>
                <a:spcPct val="150000"/>
              </a:lnSpc>
            </a:pPr>
            <a:r>
              <a:rPr lang="en-US" sz="2000" b="0" dirty="0" smtClean="0">
                <a:solidFill>
                  <a:srgbClr val="02040A"/>
                </a:solidFill>
                <a:latin typeface="Times New Roman" pitchFamily="18" charset="0"/>
                <a:cs typeface="B Mitra" pitchFamily="2" charset="-78"/>
              </a:rPr>
              <a:t>Client</a:t>
            </a:r>
            <a:r>
              <a:rPr lang="fa-IR" sz="2000" b="0" dirty="0" smtClean="0">
                <a:solidFill>
                  <a:srgbClr val="02040A"/>
                </a:solidFill>
                <a:latin typeface="Times New Roman" pitchFamily="18" charset="0"/>
                <a:cs typeface="B Mitra" pitchFamily="2" charset="-78"/>
              </a:rPr>
              <a:t> پیغام </a:t>
            </a:r>
            <a:r>
              <a:rPr lang="en-US" sz="2000" b="0" dirty="0" smtClean="0">
                <a:solidFill>
                  <a:srgbClr val="02040A"/>
                </a:solidFill>
                <a:latin typeface="Times New Roman" pitchFamily="18" charset="0"/>
                <a:cs typeface="B Mitra" pitchFamily="2" charset="-78"/>
              </a:rPr>
              <a:t>Session Setup ANDX</a:t>
            </a:r>
            <a:r>
              <a:rPr lang="fa-IR" sz="2000" b="0" dirty="0" smtClean="0">
                <a:solidFill>
                  <a:srgbClr val="02040A"/>
                </a:solidFill>
                <a:latin typeface="Times New Roman" pitchFamily="18" charset="0"/>
                <a:cs typeface="B Mitra" pitchFamily="2" charset="-78"/>
              </a:rPr>
              <a:t> را ارسال می کند و از این طریق برروی پارامتر ها توافق کرده  و عملیات احراز هویت را انجام می دهد. در صورتی که تمامی موارد مطرح شده توسط سرور نیز مورد قبول باشد، پیغام فوق توسط سرور نیز ارسال می شود. با این پیغام به </a:t>
            </a:r>
            <a:r>
              <a:rPr lang="en-US" sz="2000" b="0" dirty="0" smtClean="0">
                <a:solidFill>
                  <a:srgbClr val="02040A"/>
                </a:solidFill>
                <a:latin typeface="Times New Roman" pitchFamily="18" charset="0"/>
                <a:cs typeface="B Mitra" pitchFamily="2" charset="-78"/>
              </a:rPr>
              <a:t>Client</a:t>
            </a:r>
            <a:r>
              <a:rPr lang="fa-IR" sz="2000" b="0" dirty="0" smtClean="0">
                <a:solidFill>
                  <a:srgbClr val="02040A"/>
                </a:solidFill>
                <a:latin typeface="Times New Roman" pitchFamily="18" charset="0"/>
                <a:cs typeface="B Mitra" pitchFamily="2" charset="-78"/>
              </a:rPr>
              <a:t> یک </a:t>
            </a:r>
            <a:r>
              <a:rPr lang="en-US" sz="2000" b="0" dirty="0" err="1" smtClean="0">
                <a:solidFill>
                  <a:srgbClr val="02040A"/>
                </a:solidFill>
                <a:latin typeface="Times New Roman" pitchFamily="18" charset="0"/>
                <a:cs typeface="B Mitra" pitchFamily="2" charset="-78"/>
              </a:rPr>
              <a:t>UserID</a:t>
            </a:r>
            <a:r>
              <a:rPr lang="fa-IR" sz="2000" b="0" dirty="0" smtClean="0">
                <a:solidFill>
                  <a:srgbClr val="02040A"/>
                </a:solidFill>
                <a:latin typeface="Times New Roman" pitchFamily="18" charset="0"/>
                <a:cs typeface="B Mitra" pitchFamily="2" charset="-78"/>
              </a:rPr>
              <a:t> تخصیص یافته تا از طریق آن به فایل ها و پرینتر ها دسترسی داشته باشد.</a:t>
            </a:r>
          </a:p>
          <a:p>
            <a:pPr algn="just" rtl="1" eaLnBrk="1" hangingPunct="1">
              <a:lnSpc>
                <a:spcPct val="150000"/>
              </a:lnSpc>
            </a:pPr>
            <a:r>
              <a:rPr lang="fa-IR" sz="2000" b="0" dirty="0" smtClean="0">
                <a:solidFill>
                  <a:srgbClr val="02040A"/>
                </a:solidFill>
                <a:latin typeface="Times New Roman" pitchFamily="18" charset="0"/>
                <a:cs typeface="B Mitra" pitchFamily="2" charset="-78"/>
              </a:rPr>
              <a:t> با استفاده از </a:t>
            </a:r>
            <a:r>
              <a:rPr lang="en-US" sz="2000" b="0" dirty="0" smtClean="0">
                <a:solidFill>
                  <a:srgbClr val="02040A"/>
                </a:solidFill>
                <a:latin typeface="Times New Roman" pitchFamily="18" charset="0"/>
                <a:cs typeface="B Mitra" pitchFamily="2" charset="-78"/>
              </a:rPr>
              <a:t>UID</a:t>
            </a:r>
            <a:r>
              <a:rPr lang="fa-IR" sz="2000" b="0" dirty="0" smtClean="0">
                <a:solidFill>
                  <a:srgbClr val="02040A"/>
                </a:solidFill>
                <a:latin typeface="Times New Roman" pitchFamily="18" charset="0"/>
                <a:cs typeface="B Mitra" pitchFamily="2" charset="-78"/>
              </a:rPr>
              <a:t> دریافتی، </a:t>
            </a:r>
            <a:r>
              <a:rPr lang="en-US" sz="2000" b="0" dirty="0" smtClean="0">
                <a:solidFill>
                  <a:srgbClr val="02040A"/>
                </a:solidFill>
                <a:latin typeface="Times New Roman" pitchFamily="18" charset="0"/>
                <a:cs typeface="B Mitra" pitchFamily="2" charset="-78"/>
              </a:rPr>
              <a:t>Client</a:t>
            </a:r>
            <a:r>
              <a:rPr lang="fa-IR" sz="2000" b="0" dirty="0" smtClean="0">
                <a:solidFill>
                  <a:srgbClr val="02040A"/>
                </a:solidFill>
                <a:latin typeface="Times New Roman" pitchFamily="18" charset="0"/>
                <a:cs typeface="B Mitra" pitchFamily="2" charset="-78"/>
              </a:rPr>
              <a:t> بسته </a:t>
            </a:r>
            <a:r>
              <a:rPr lang="en-US" sz="2000" b="0" dirty="0" smtClean="0">
                <a:solidFill>
                  <a:srgbClr val="02040A"/>
                </a:solidFill>
                <a:latin typeface="Times New Roman" pitchFamily="18" charset="0"/>
                <a:cs typeface="B Mitra" pitchFamily="2" charset="-78"/>
              </a:rPr>
              <a:t>TREE CONNECT</a:t>
            </a:r>
            <a:r>
              <a:rPr lang="fa-IR" sz="2000" b="0" dirty="0" smtClean="0">
                <a:solidFill>
                  <a:srgbClr val="02040A"/>
                </a:solidFill>
                <a:latin typeface="Times New Roman" pitchFamily="18" charset="0"/>
                <a:cs typeface="B Mitra" pitchFamily="2" charset="-78"/>
              </a:rPr>
              <a:t> که مسیر دستیابی به منبع به اشتراک گذاشته شده است را ارسال می‌کند. </a:t>
            </a:r>
          </a:p>
          <a:p>
            <a:pPr algn="just" rtl="1" eaLnBrk="1" hangingPunct="1">
              <a:lnSpc>
                <a:spcPct val="150000"/>
              </a:lnSpc>
            </a:pPr>
            <a:r>
              <a:rPr lang="fa-IR" sz="2000" b="0" dirty="0" smtClean="0">
                <a:solidFill>
                  <a:srgbClr val="02040A"/>
                </a:solidFill>
                <a:latin typeface="Times New Roman" pitchFamily="18" charset="0"/>
                <a:cs typeface="B Mitra" pitchFamily="2" charset="-78"/>
              </a:rPr>
              <a:t>در پاسخ، سرور پیغام  </a:t>
            </a:r>
            <a:r>
              <a:rPr lang="en-US" sz="2000" b="0" dirty="0" smtClean="0">
                <a:solidFill>
                  <a:srgbClr val="02040A"/>
                </a:solidFill>
                <a:latin typeface="Times New Roman" pitchFamily="18" charset="0"/>
                <a:cs typeface="B Mitra" pitchFamily="2" charset="-78"/>
              </a:rPr>
              <a:t>TREE CONNECT RESPONSE</a:t>
            </a:r>
            <a:r>
              <a:rPr lang="fa-IR" sz="2000" b="0" dirty="0" smtClean="0">
                <a:solidFill>
                  <a:srgbClr val="02040A"/>
                </a:solidFill>
                <a:latin typeface="Times New Roman" pitchFamily="18" charset="0"/>
                <a:cs typeface="B Mitra" pitchFamily="2" charset="-78"/>
              </a:rPr>
              <a:t> را ارسال می‌کند. این پیغام یک </a:t>
            </a:r>
            <a:r>
              <a:rPr lang="en-US" sz="2000" b="0" dirty="0" err="1" smtClean="0">
                <a:solidFill>
                  <a:srgbClr val="02040A"/>
                </a:solidFill>
                <a:latin typeface="Times New Roman" pitchFamily="18" charset="0"/>
                <a:cs typeface="B Mitra" pitchFamily="2" charset="-78"/>
              </a:rPr>
              <a:t>TreeID</a:t>
            </a:r>
            <a:r>
              <a:rPr lang="fa-IR" sz="2000" b="0" dirty="0" smtClean="0">
                <a:solidFill>
                  <a:srgbClr val="02040A"/>
                </a:solidFill>
                <a:latin typeface="Times New Roman" pitchFamily="18" charset="0"/>
                <a:cs typeface="B Mitra" pitchFamily="2" charset="-78"/>
              </a:rPr>
              <a:t>  را به </a:t>
            </a:r>
            <a:r>
              <a:rPr lang="en-US" sz="2000" b="0" dirty="0" smtClean="0">
                <a:solidFill>
                  <a:srgbClr val="02040A"/>
                </a:solidFill>
                <a:latin typeface="Times New Roman" pitchFamily="18" charset="0"/>
                <a:cs typeface="B Mitra" pitchFamily="2" charset="-78"/>
              </a:rPr>
              <a:t>Client</a:t>
            </a:r>
            <a:r>
              <a:rPr lang="fa-IR" sz="2000" b="0" dirty="0" smtClean="0">
                <a:solidFill>
                  <a:srgbClr val="02040A"/>
                </a:solidFill>
                <a:latin typeface="Times New Roman" pitchFamily="18" charset="0"/>
                <a:cs typeface="B Mitra" pitchFamily="2" charset="-78"/>
              </a:rPr>
              <a:t> تخصیص می‌دهد.</a:t>
            </a:r>
          </a:p>
          <a:p>
            <a:pPr algn="just" rtl="1" eaLnBrk="1" hangingPunct="1">
              <a:lnSpc>
                <a:spcPct val="150000"/>
              </a:lnSpc>
            </a:pPr>
            <a:r>
              <a:rPr lang="fa-IR" sz="2000" b="0" dirty="0" smtClean="0">
                <a:solidFill>
                  <a:srgbClr val="02040A"/>
                </a:solidFill>
                <a:latin typeface="Times New Roman" pitchFamily="18" charset="0"/>
                <a:cs typeface="B Mitra" pitchFamily="2" charset="-78"/>
              </a:rPr>
              <a:t> </a:t>
            </a:r>
            <a:r>
              <a:rPr lang="en-US" sz="2000" b="0" dirty="0" smtClean="0">
                <a:solidFill>
                  <a:srgbClr val="02040A"/>
                </a:solidFill>
                <a:latin typeface="Times New Roman" pitchFamily="18" charset="0"/>
                <a:cs typeface="B Mitra" pitchFamily="2" charset="-78"/>
              </a:rPr>
              <a:t>TID</a:t>
            </a:r>
            <a:r>
              <a:rPr lang="fa-IR" sz="2000" b="0" dirty="0" smtClean="0">
                <a:solidFill>
                  <a:srgbClr val="02040A"/>
                </a:solidFill>
                <a:latin typeface="Times New Roman" pitchFamily="18" charset="0"/>
                <a:cs typeface="B Mitra" pitchFamily="2" charset="-78"/>
              </a:rPr>
              <a:t> نوع اشتراک گذاری و سطح دسترسی تخصیص یافته به منبع اشتراک گذاری شده را مشخص می‌کند. با استفاده از </a:t>
            </a:r>
            <a:r>
              <a:rPr lang="en-US" sz="2000" b="0" dirty="0" smtClean="0">
                <a:solidFill>
                  <a:srgbClr val="02040A"/>
                </a:solidFill>
                <a:latin typeface="Times New Roman" pitchFamily="18" charset="0"/>
                <a:cs typeface="B Mitra" pitchFamily="2" charset="-78"/>
              </a:rPr>
              <a:t>UID</a:t>
            </a:r>
            <a:r>
              <a:rPr lang="fa-IR" sz="2000" b="0" dirty="0" smtClean="0">
                <a:solidFill>
                  <a:srgbClr val="02040A"/>
                </a:solidFill>
                <a:latin typeface="Times New Roman" pitchFamily="18" charset="0"/>
                <a:cs typeface="B Mitra" pitchFamily="2" charset="-78"/>
              </a:rPr>
              <a:t> و </a:t>
            </a:r>
            <a:r>
              <a:rPr lang="en-US" sz="2000" b="0" dirty="0" smtClean="0">
                <a:solidFill>
                  <a:srgbClr val="02040A"/>
                </a:solidFill>
                <a:latin typeface="Times New Roman" pitchFamily="18" charset="0"/>
                <a:cs typeface="B Mitra" pitchFamily="2" charset="-78"/>
              </a:rPr>
              <a:t>TID</a:t>
            </a:r>
            <a:r>
              <a:rPr lang="fa-IR" sz="2000" b="0" dirty="0" smtClean="0">
                <a:solidFill>
                  <a:srgbClr val="02040A"/>
                </a:solidFill>
                <a:latin typeface="Times New Roman" pitchFamily="18" charset="0"/>
                <a:cs typeface="B Mitra" pitchFamily="2" charset="-78"/>
              </a:rPr>
              <a:t>، </a:t>
            </a:r>
            <a:r>
              <a:rPr lang="en-US" sz="2000" b="0" dirty="0" smtClean="0">
                <a:solidFill>
                  <a:srgbClr val="02040A"/>
                </a:solidFill>
                <a:latin typeface="Times New Roman" pitchFamily="18" charset="0"/>
                <a:cs typeface="B Mitra" pitchFamily="2" charset="-78"/>
              </a:rPr>
              <a:t>Client</a:t>
            </a:r>
            <a:r>
              <a:rPr lang="fa-IR" sz="2000" b="0" dirty="0" smtClean="0">
                <a:solidFill>
                  <a:srgbClr val="02040A"/>
                </a:solidFill>
                <a:latin typeface="Times New Roman" pitchFamily="18" charset="0"/>
                <a:cs typeface="B Mitra" pitchFamily="2" charset="-78"/>
              </a:rPr>
              <a:t>  می‌توانند فایل را باز کرده، از آن بخواند و یا در آن بنویسد و در نهایت فایل را ببندد.</a:t>
            </a:r>
            <a:endParaRPr lang="en-US" sz="2000" b="0" dirty="0" smtClean="0">
              <a:solidFill>
                <a:srgbClr val="02040A"/>
              </a:solidFill>
              <a:latin typeface="Times New Roman" pitchFamily="18" charset="0"/>
              <a:cs typeface="B Mitra" pitchFamily="2" charset="-78"/>
            </a:endParaRPr>
          </a:p>
        </p:txBody>
      </p:sp>
      <p:sp>
        <p:nvSpPr>
          <p:cNvPr id="31750"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3"/>
          <p:cNvSpPr>
            <a:spLocks noGrp="1"/>
          </p:cNvSpPr>
          <p:nvPr>
            <p:ph type="ftr" sz="quarter" idx="10"/>
          </p:nvPr>
        </p:nvSpPr>
        <p:spPr>
          <a:noFill/>
        </p:spPr>
        <p:txBody>
          <a:bodyPr/>
          <a:lstStyle/>
          <a:p>
            <a:r>
              <a:rPr lang="en-US" smtClean="0"/>
              <a:t>Company  Logo</a:t>
            </a:r>
          </a:p>
        </p:txBody>
      </p:sp>
      <p:sp>
        <p:nvSpPr>
          <p:cNvPr id="4099" name="Slide Number Placeholder 4"/>
          <p:cNvSpPr>
            <a:spLocks noGrp="1"/>
          </p:cNvSpPr>
          <p:nvPr>
            <p:ph type="sldNum" sz="quarter" idx="11"/>
          </p:nvPr>
        </p:nvSpPr>
        <p:spPr>
          <a:noFill/>
        </p:spPr>
        <p:txBody>
          <a:bodyPr/>
          <a:lstStyle/>
          <a:p>
            <a:fld id="{E76E025C-EFC4-4021-AACC-9A49899E10FC}" type="slidenum">
              <a:rPr lang="en-US" smtClean="0"/>
              <a:pPr/>
              <a:t>29</a:t>
            </a:fld>
            <a:endParaRPr lang="en-US" smtClean="0"/>
          </a:p>
        </p:txBody>
      </p:sp>
      <p:sp>
        <p:nvSpPr>
          <p:cNvPr id="4100" name="Rectangle 2"/>
          <p:cNvSpPr>
            <a:spLocks noGrp="1" noChangeArrowheads="1"/>
          </p:cNvSpPr>
          <p:nvPr>
            <p:ph type="title"/>
          </p:nvPr>
        </p:nvSpPr>
        <p:spPr/>
        <p:txBody>
          <a:bodyPr/>
          <a:lstStyle/>
          <a:p>
            <a:pPr algn="r" rtl="1" eaLnBrk="1" hangingPunct="1"/>
            <a:r>
              <a:rPr lang="fa-IR" sz="3200" smtClean="0">
                <a:latin typeface="Times New Roman" pitchFamily="18" charset="0"/>
                <a:cs typeface="B Titr" pitchFamily="2" charset="-78"/>
              </a:rPr>
              <a:t>سرویس </a:t>
            </a:r>
            <a:r>
              <a:rPr lang="en-US" sz="3200" smtClean="0">
                <a:latin typeface="Times New Roman" pitchFamily="18" charset="0"/>
                <a:cs typeface="B Titr" pitchFamily="2" charset="-78"/>
              </a:rPr>
              <a:t>Mail</a:t>
            </a:r>
          </a:p>
        </p:txBody>
      </p:sp>
      <p:sp>
        <p:nvSpPr>
          <p:cNvPr id="4101" name="Rectangle 3"/>
          <p:cNvSpPr>
            <a:spLocks noGrp="1" noChangeArrowheads="1"/>
          </p:cNvSpPr>
          <p:nvPr>
            <p:ph type="body" idx="1"/>
          </p:nvPr>
        </p:nvSpPr>
        <p:spPr>
          <a:xfrm>
            <a:off x="228600" y="838200"/>
            <a:ext cx="8610600" cy="5781675"/>
          </a:xfrm>
        </p:spPr>
        <p:txBody>
          <a:bodyPr/>
          <a:lstStyle/>
          <a:p>
            <a:pPr algn="just" rtl="1" eaLnBrk="1" hangingPunct="1">
              <a:lnSpc>
                <a:spcPct val="150000"/>
              </a:lnSpc>
            </a:pPr>
            <a:r>
              <a:rPr lang="fa-IR" sz="2400" b="0" smtClean="0">
                <a:solidFill>
                  <a:srgbClr val="02040A"/>
                </a:solidFill>
                <a:latin typeface="Times New Roman" pitchFamily="18" charset="0"/>
                <a:cs typeface="B Mitra" pitchFamily="2" charset="-78"/>
              </a:rPr>
              <a:t> </a:t>
            </a:r>
            <a:r>
              <a:rPr lang="en-US" sz="2000" b="0" smtClean="0">
                <a:solidFill>
                  <a:srgbClr val="02040A"/>
                </a:solidFill>
                <a:latin typeface="Times New Roman" pitchFamily="18" charset="0"/>
                <a:cs typeface="B Mitra" pitchFamily="2" charset="-78"/>
              </a:rPr>
              <a:t>Email</a:t>
            </a:r>
            <a:r>
              <a:rPr lang="fa-IR" sz="2400" b="0" smtClean="0">
                <a:solidFill>
                  <a:srgbClr val="02040A"/>
                </a:solidFill>
                <a:latin typeface="Times New Roman" pitchFamily="18" charset="0"/>
                <a:cs typeface="B Mitra" pitchFamily="2" charset="-78"/>
              </a:rPr>
              <a:t>  امکان برقراری ارتباط بین کاربران مختلف را ممکن می کند و از سرویس های مهم شبکه محسوب می شود.</a:t>
            </a:r>
          </a:p>
          <a:p>
            <a:pPr algn="just" rtl="1" eaLnBrk="1" hangingPunct="1">
              <a:lnSpc>
                <a:spcPct val="150000"/>
              </a:lnSpc>
            </a:pPr>
            <a:r>
              <a:rPr lang="en-US" sz="2000" b="0" smtClean="0">
                <a:solidFill>
                  <a:srgbClr val="02040A"/>
                </a:solidFill>
                <a:latin typeface="Times New Roman" pitchFamily="18" charset="0"/>
                <a:cs typeface="B Mitra" pitchFamily="2" charset="-78"/>
              </a:rPr>
              <a:t>TCP/IP</a:t>
            </a:r>
            <a:r>
              <a:rPr lang="fa-IR" sz="2400" b="0" smtClean="0">
                <a:solidFill>
                  <a:srgbClr val="02040A"/>
                </a:solidFill>
                <a:latin typeface="Times New Roman" pitchFamily="18" charset="0"/>
                <a:cs typeface="B Mitra" pitchFamily="2" charset="-78"/>
              </a:rPr>
              <a:t> سیستم ارسال و دریافت</a:t>
            </a:r>
            <a:r>
              <a:rPr lang="en-US" sz="2400" b="0" smtClean="0">
                <a:solidFill>
                  <a:srgbClr val="02040A"/>
                </a:solidFill>
                <a:latin typeface="Times New Roman" pitchFamily="18" charset="0"/>
                <a:cs typeface="B Mitra" pitchFamily="2" charset="-78"/>
              </a:rPr>
              <a:t> </a:t>
            </a:r>
            <a:r>
              <a:rPr lang="en-US" sz="2000" b="0" smtClean="0">
                <a:solidFill>
                  <a:srgbClr val="02040A"/>
                </a:solidFill>
                <a:latin typeface="Times New Roman" pitchFamily="18" charset="0"/>
                <a:cs typeface="B Mitra" pitchFamily="2" charset="-78"/>
              </a:rPr>
              <a:t>Email</a:t>
            </a:r>
            <a:r>
              <a:rPr lang="fa-IR" sz="2400" b="0" smtClean="0">
                <a:solidFill>
                  <a:srgbClr val="02040A"/>
                </a:solidFill>
                <a:latin typeface="Times New Roman" pitchFamily="18" charset="0"/>
                <a:cs typeface="B Mitra" pitchFamily="2" charset="-78"/>
              </a:rPr>
              <a:t>خود را بر پایه پروتکل های زیر ایجاد کرد:</a:t>
            </a:r>
          </a:p>
          <a:p>
            <a:pPr algn="just" eaLnBrk="1" hangingPunct="1">
              <a:lnSpc>
                <a:spcPct val="150000"/>
              </a:lnSpc>
              <a:buFont typeface="Wingdings" pitchFamily="2" charset="2"/>
              <a:buNone/>
            </a:pPr>
            <a:r>
              <a:rPr lang="en-US" sz="2400" b="0" smtClean="0">
                <a:solidFill>
                  <a:srgbClr val="02040A"/>
                </a:solidFill>
                <a:latin typeface="Times New Roman" pitchFamily="18" charset="0"/>
                <a:cs typeface="B Mitra" pitchFamily="2" charset="-78"/>
              </a:rPr>
              <a:t>SMTP: Simple Mail Transfer Protocol</a:t>
            </a:r>
          </a:p>
          <a:p>
            <a:pPr algn="just" eaLnBrk="1" hangingPunct="1">
              <a:lnSpc>
                <a:spcPct val="150000"/>
              </a:lnSpc>
              <a:buFont typeface="Wingdings" pitchFamily="2" charset="2"/>
              <a:buNone/>
            </a:pPr>
            <a:r>
              <a:rPr lang="en-US" sz="2400" b="0" smtClean="0">
                <a:solidFill>
                  <a:srgbClr val="02040A"/>
                </a:solidFill>
                <a:latin typeface="Times New Roman" pitchFamily="18" charset="0"/>
                <a:cs typeface="B Mitra" pitchFamily="2" charset="-78"/>
              </a:rPr>
              <a:t>POP: Post Office Protocol</a:t>
            </a:r>
          </a:p>
          <a:p>
            <a:pPr algn="just" eaLnBrk="1" hangingPunct="1">
              <a:lnSpc>
                <a:spcPct val="150000"/>
              </a:lnSpc>
              <a:buFont typeface="Wingdings" pitchFamily="2" charset="2"/>
              <a:buNone/>
            </a:pPr>
            <a:r>
              <a:rPr lang="en-US" sz="2400" b="0" smtClean="0">
                <a:solidFill>
                  <a:srgbClr val="02040A"/>
                </a:solidFill>
                <a:latin typeface="Times New Roman" pitchFamily="18" charset="0"/>
                <a:cs typeface="B Mitra" pitchFamily="2" charset="-78"/>
              </a:rPr>
              <a:t>IMAP: Internet Message Access Protocol</a:t>
            </a:r>
          </a:p>
          <a:p>
            <a:pPr algn="just" eaLnBrk="1" hangingPunct="1">
              <a:lnSpc>
                <a:spcPct val="150000"/>
              </a:lnSpc>
              <a:buFont typeface="Wingdings" pitchFamily="2" charset="2"/>
              <a:buNone/>
            </a:pPr>
            <a:r>
              <a:rPr lang="en-US" sz="2400" b="0" smtClean="0">
                <a:solidFill>
                  <a:srgbClr val="02040A"/>
                </a:solidFill>
                <a:latin typeface="Times New Roman" pitchFamily="18" charset="0"/>
                <a:cs typeface="B Mitra" pitchFamily="2" charset="-78"/>
              </a:rPr>
              <a:t>MIME: Multipurpose Internet Mail Extension</a:t>
            </a:r>
            <a:endParaRPr lang="fa-IR" sz="2400" b="0" smtClean="0">
              <a:solidFill>
                <a:srgbClr val="02040A"/>
              </a:solidFill>
              <a:latin typeface="Times New Roman" pitchFamily="18" charset="0"/>
              <a:cs typeface="B Mitra" pitchFamily="2" charset="-78"/>
            </a:endParaRPr>
          </a:p>
          <a:p>
            <a:pPr algn="just" rtl="1" eaLnBrk="1" hangingPunct="1">
              <a:lnSpc>
                <a:spcPct val="120000"/>
              </a:lnSpc>
            </a:pPr>
            <a:endParaRPr lang="fa-IR" smtClean="0">
              <a:solidFill>
                <a:srgbClr val="02040A"/>
              </a:solidFill>
              <a:latin typeface="Times New Roman" pitchFamily="18" charset="0"/>
              <a:cs typeface="B Mitra" pitchFamily="2" charset="-78"/>
            </a:endParaRPr>
          </a:p>
        </p:txBody>
      </p:sp>
      <p:sp>
        <p:nvSpPr>
          <p:cNvPr id="4102"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sz="quarter" idx="10"/>
          </p:nvPr>
        </p:nvSpPr>
        <p:spPr>
          <a:noFill/>
        </p:spPr>
        <p:txBody>
          <a:bodyPr/>
          <a:lstStyle/>
          <a:p>
            <a:r>
              <a:rPr lang="en-US"/>
              <a:t>Company  Logo</a:t>
            </a:r>
          </a:p>
        </p:txBody>
      </p:sp>
      <p:sp>
        <p:nvSpPr>
          <p:cNvPr id="5123" name="Slide Number Placeholder 4"/>
          <p:cNvSpPr>
            <a:spLocks noGrp="1"/>
          </p:cNvSpPr>
          <p:nvPr>
            <p:ph type="sldNum" sz="quarter" idx="11"/>
          </p:nvPr>
        </p:nvSpPr>
        <p:spPr>
          <a:noFill/>
        </p:spPr>
        <p:txBody>
          <a:bodyPr/>
          <a:lstStyle/>
          <a:p>
            <a:fld id="{D4956A11-03F2-48FA-9139-D7AAC8E4D6FD}" type="slidenum">
              <a:rPr lang="en-US"/>
              <a:pPr/>
              <a:t>3</a:t>
            </a:fld>
            <a:endParaRPr lang="en-US"/>
          </a:p>
        </p:txBody>
      </p:sp>
      <p:sp>
        <p:nvSpPr>
          <p:cNvPr id="5124" name="Rectangle 2"/>
          <p:cNvSpPr>
            <a:spLocks noGrp="1" noChangeArrowheads="1"/>
          </p:cNvSpPr>
          <p:nvPr>
            <p:ph type="title"/>
          </p:nvPr>
        </p:nvSpPr>
        <p:spPr/>
        <p:txBody>
          <a:bodyPr/>
          <a:lstStyle/>
          <a:p>
            <a:pPr algn="r" rtl="1" eaLnBrk="1" hangingPunct="1"/>
            <a:r>
              <a:rPr lang="fa-IR" sz="3200" smtClean="0">
                <a:cs typeface="B Titr" pitchFamily="2" charset="-78"/>
              </a:rPr>
              <a:t>مقدمه</a:t>
            </a:r>
            <a:endParaRPr lang="en-US" sz="3200" smtClean="0">
              <a:cs typeface="B Titr" pitchFamily="2" charset="-78"/>
            </a:endParaRPr>
          </a:p>
        </p:txBody>
      </p:sp>
      <p:sp>
        <p:nvSpPr>
          <p:cNvPr id="5125" name="Rectangle 3"/>
          <p:cNvSpPr>
            <a:spLocks noGrp="1" noChangeArrowheads="1"/>
          </p:cNvSpPr>
          <p:nvPr>
            <p:ph type="body" idx="1"/>
          </p:nvPr>
        </p:nvSpPr>
        <p:spPr>
          <a:xfrm>
            <a:off x="152400" y="1076325"/>
            <a:ext cx="8686800" cy="5248275"/>
          </a:xfrm>
        </p:spPr>
        <p:txBody>
          <a:bodyPr/>
          <a:lstStyle/>
          <a:p>
            <a:pPr algn="r" rtl="1" eaLnBrk="1" hangingPunct="1">
              <a:lnSpc>
                <a:spcPct val="160000"/>
              </a:lnSpc>
            </a:pPr>
            <a:r>
              <a:rPr lang="fa-IR" sz="2400" b="0" smtClean="0">
                <a:solidFill>
                  <a:srgbClr val="02040A"/>
                </a:solidFill>
                <a:latin typeface="Times New Roman" pitchFamily="18" charset="0"/>
                <a:cs typeface="B Mitra" pitchFamily="2" charset="-78"/>
              </a:rPr>
              <a:t>پروتکل هایی که در این بخش مورد بررسی قرار می گیرند:</a:t>
            </a:r>
          </a:p>
          <a:p>
            <a:pPr lvl="1" algn="r" rtl="1" eaLnBrk="1" hangingPunct="1">
              <a:lnSpc>
                <a:spcPct val="160000"/>
              </a:lnSpc>
            </a:pPr>
            <a:r>
              <a:rPr lang="fa-IR" sz="2000" smtClean="0">
                <a:solidFill>
                  <a:srgbClr val="02040A"/>
                </a:solidFill>
                <a:latin typeface="Times New Roman" pitchFamily="18" charset="0"/>
                <a:cs typeface="B Mitra" pitchFamily="2" charset="-78"/>
              </a:rPr>
              <a:t>پروتکل های استاندارد </a:t>
            </a:r>
            <a:r>
              <a:rPr lang="en-US" sz="2000" smtClean="0">
                <a:solidFill>
                  <a:srgbClr val="02040A"/>
                </a:solidFill>
                <a:latin typeface="Times New Roman" pitchFamily="18" charset="0"/>
                <a:cs typeface="B Mitra" pitchFamily="2" charset="-78"/>
              </a:rPr>
              <a:t>TCP/IP</a:t>
            </a:r>
            <a:r>
              <a:rPr lang="fa-IR" sz="2000" smtClean="0">
                <a:solidFill>
                  <a:srgbClr val="02040A"/>
                </a:solidFill>
                <a:latin typeface="Times New Roman" pitchFamily="18" charset="0"/>
                <a:cs typeface="B Mitra" pitchFamily="2" charset="-78"/>
              </a:rPr>
              <a:t>:</a:t>
            </a:r>
          </a:p>
          <a:p>
            <a:pPr lvl="2" algn="r" rtl="1" eaLnBrk="1" hangingPunct="1">
              <a:lnSpc>
                <a:spcPct val="160000"/>
              </a:lnSpc>
            </a:pPr>
            <a:r>
              <a:rPr lang="en-US" sz="2000" smtClean="0">
                <a:solidFill>
                  <a:srgbClr val="02040A"/>
                </a:solidFill>
                <a:latin typeface="Times New Roman" pitchFamily="18" charset="0"/>
                <a:cs typeface="B Mitra" pitchFamily="2" charset="-78"/>
              </a:rPr>
              <a:t>Domain Name System (DNS)</a:t>
            </a:r>
            <a:r>
              <a:rPr lang="fa-IR" sz="2000" smtClean="0">
                <a:solidFill>
                  <a:srgbClr val="02040A"/>
                </a:solidFill>
                <a:latin typeface="Times New Roman" pitchFamily="18" charset="0"/>
                <a:cs typeface="B Mitra" pitchFamily="2" charset="-78"/>
              </a:rPr>
              <a:t>.</a:t>
            </a:r>
            <a:endParaRPr lang="en-US" sz="2000" smtClean="0">
              <a:solidFill>
                <a:srgbClr val="02040A"/>
              </a:solidFill>
              <a:latin typeface="Times New Roman" pitchFamily="18" charset="0"/>
              <a:cs typeface="B Mitra" pitchFamily="2" charset="-78"/>
            </a:endParaRPr>
          </a:p>
          <a:p>
            <a:pPr lvl="2" algn="r" rtl="1" eaLnBrk="1" hangingPunct="1">
              <a:lnSpc>
                <a:spcPct val="160000"/>
              </a:lnSpc>
            </a:pPr>
            <a:r>
              <a:rPr lang="en-US" sz="2000" smtClean="0">
                <a:solidFill>
                  <a:srgbClr val="02040A"/>
                </a:solidFill>
                <a:latin typeface="Times New Roman" pitchFamily="18" charset="0"/>
                <a:cs typeface="B Mitra" pitchFamily="2" charset="-78"/>
              </a:rPr>
              <a:t>Internet Message Access Protocol (IMAP)</a:t>
            </a:r>
            <a:r>
              <a:rPr lang="fa-IR" sz="2000" smtClean="0">
                <a:solidFill>
                  <a:srgbClr val="02040A"/>
                </a:solidFill>
                <a:latin typeface="Times New Roman" pitchFamily="18" charset="0"/>
                <a:cs typeface="B Mitra" pitchFamily="2" charset="-78"/>
              </a:rPr>
              <a:t>.</a:t>
            </a:r>
          </a:p>
          <a:p>
            <a:pPr lvl="1" algn="r" rtl="1" eaLnBrk="1" hangingPunct="1">
              <a:lnSpc>
                <a:spcPct val="160000"/>
              </a:lnSpc>
            </a:pPr>
            <a:r>
              <a:rPr lang="fa-IR" sz="2000" smtClean="0">
                <a:solidFill>
                  <a:srgbClr val="02040A"/>
                </a:solidFill>
                <a:latin typeface="Times New Roman" pitchFamily="18" charset="0"/>
                <a:cs typeface="B Mitra" pitchFamily="2" charset="-78"/>
              </a:rPr>
              <a:t>سرویس های شبکه</a:t>
            </a:r>
            <a:r>
              <a:rPr lang="en-US" sz="2000" smtClean="0">
                <a:solidFill>
                  <a:srgbClr val="02040A"/>
                </a:solidFill>
                <a:latin typeface="Times New Roman" pitchFamily="18" charset="0"/>
                <a:cs typeface="B Mitra" pitchFamily="2" charset="-78"/>
              </a:rPr>
              <a:t>:</a:t>
            </a:r>
            <a:endParaRPr lang="fa-IR" sz="2000" smtClean="0">
              <a:solidFill>
                <a:srgbClr val="02040A"/>
              </a:solidFill>
              <a:latin typeface="Times New Roman" pitchFamily="18" charset="0"/>
              <a:cs typeface="B Mitra" pitchFamily="2" charset="-78"/>
            </a:endParaRPr>
          </a:p>
          <a:p>
            <a:pPr lvl="2" algn="r" rtl="1" eaLnBrk="1" hangingPunct="1">
              <a:lnSpc>
                <a:spcPct val="160000"/>
              </a:lnSpc>
            </a:pPr>
            <a:r>
              <a:rPr lang="en-US" sz="2000" smtClean="0">
                <a:solidFill>
                  <a:srgbClr val="02040A"/>
                </a:solidFill>
                <a:latin typeface="Times New Roman" pitchFamily="18" charset="0"/>
                <a:cs typeface="B Mitra" pitchFamily="2" charset="-78"/>
              </a:rPr>
              <a:t>Windows Internet Name Service (WINS)</a:t>
            </a:r>
            <a:endParaRPr lang="fa-IR" sz="2000" smtClean="0">
              <a:solidFill>
                <a:srgbClr val="02040A"/>
              </a:solidFill>
              <a:latin typeface="Times New Roman" pitchFamily="18" charset="0"/>
              <a:cs typeface="B Mitra" pitchFamily="2" charset="-78"/>
            </a:endParaRPr>
          </a:p>
          <a:p>
            <a:pPr lvl="2" algn="r" rtl="1" eaLnBrk="1" hangingPunct="1">
              <a:lnSpc>
                <a:spcPct val="160000"/>
              </a:lnSpc>
            </a:pPr>
            <a:r>
              <a:rPr lang="en-US" sz="2000" smtClean="0">
                <a:solidFill>
                  <a:srgbClr val="02040A"/>
                </a:solidFill>
                <a:latin typeface="Times New Roman" pitchFamily="18" charset="0"/>
                <a:cs typeface="B Mitra" pitchFamily="2" charset="-78"/>
              </a:rPr>
              <a:t>Common Internet File System (CIFS)</a:t>
            </a:r>
            <a:endParaRPr lang="fa-IR" sz="2000" smtClean="0">
              <a:solidFill>
                <a:srgbClr val="02040A"/>
              </a:solidFill>
              <a:latin typeface="Times New Roman" pitchFamily="18" charset="0"/>
              <a:cs typeface="B Mitra" pitchFamily="2" charset="-78"/>
            </a:endParaRPr>
          </a:p>
          <a:p>
            <a:pPr lvl="2" algn="r" rtl="1" eaLnBrk="1" hangingPunct="1">
              <a:lnSpc>
                <a:spcPct val="160000"/>
              </a:lnSpc>
            </a:pPr>
            <a:r>
              <a:rPr lang="en-US" sz="2000" smtClean="0">
                <a:solidFill>
                  <a:srgbClr val="02040A"/>
                </a:solidFill>
                <a:latin typeface="Times New Roman" pitchFamily="18" charset="0"/>
                <a:cs typeface="B Mitra" pitchFamily="2" charset="-78"/>
              </a:rPr>
              <a:t>Active Directory</a:t>
            </a:r>
          </a:p>
        </p:txBody>
      </p:sp>
      <p:sp>
        <p:nvSpPr>
          <p:cNvPr id="5126" name="Text Box 5"/>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sz="quarter" idx="10"/>
          </p:nvPr>
        </p:nvSpPr>
        <p:spPr>
          <a:noFill/>
        </p:spPr>
        <p:txBody>
          <a:bodyPr/>
          <a:lstStyle/>
          <a:p>
            <a:r>
              <a:rPr lang="en-US" smtClean="0"/>
              <a:t>Company  Logo</a:t>
            </a:r>
          </a:p>
        </p:txBody>
      </p:sp>
      <p:sp>
        <p:nvSpPr>
          <p:cNvPr id="5123" name="Slide Number Placeholder 4"/>
          <p:cNvSpPr>
            <a:spLocks noGrp="1"/>
          </p:cNvSpPr>
          <p:nvPr>
            <p:ph type="sldNum" sz="quarter" idx="11"/>
          </p:nvPr>
        </p:nvSpPr>
        <p:spPr>
          <a:noFill/>
        </p:spPr>
        <p:txBody>
          <a:bodyPr/>
          <a:lstStyle/>
          <a:p>
            <a:fld id="{5D1861B8-05A8-4DB5-A10B-3836DD051369}" type="slidenum">
              <a:rPr lang="en-US" smtClean="0"/>
              <a:pPr/>
              <a:t>30</a:t>
            </a:fld>
            <a:endParaRPr lang="en-US" smtClean="0"/>
          </a:p>
        </p:txBody>
      </p:sp>
      <p:pic>
        <p:nvPicPr>
          <p:cNvPr id="5124" name="Picture 5"/>
          <p:cNvPicPr>
            <a:picLocks noGrp="1" noChangeAspect="1" noChangeArrowheads="1"/>
          </p:cNvPicPr>
          <p:nvPr/>
        </p:nvPicPr>
        <p:blipFill>
          <a:blip r:embed="rId2" cstate="print"/>
          <a:srcRect/>
          <a:stretch>
            <a:fillRect/>
          </a:stretch>
        </p:blipFill>
        <p:spPr bwMode="auto">
          <a:xfrm>
            <a:off x="1238250" y="1447800"/>
            <a:ext cx="7435850" cy="4789488"/>
          </a:xfrm>
          <a:prstGeom prst="rect">
            <a:avLst/>
          </a:prstGeom>
          <a:noFill/>
          <a:ln w="9525">
            <a:noFill/>
            <a:miter lim="800000"/>
            <a:headEnd/>
            <a:tailEnd/>
          </a:ln>
        </p:spPr>
      </p:pic>
      <p:sp>
        <p:nvSpPr>
          <p:cNvPr id="7" name="Title 1"/>
          <p:cNvSpPr>
            <a:spLocks noGrp="1"/>
          </p:cNvSpPr>
          <p:nvPr/>
        </p:nvSpPr>
        <p:spPr>
          <a:xfrm>
            <a:off x="381000" y="838200"/>
            <a:ext cx="8229600" cy="1143000"/>
          </a:xfrm>
          <a:prstGeom prst="rect">
            <a:avLst/>
          </a:prstGeom>
        </p:spPr>
        <p:txBody>
          <a:bodyPr anchor="ctr">
            <a:normAutofit fontScale="90000" lnSpcReduction="1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eaLnBrk="1" fontAlgn="auto" hangingPunct="1">
              <a:spcAft>
                <a:spcPts val="0"/>
              </a:spcAft>
              <a:defRPr/>
            </a:pPr>
            <a:r>
              <a:rPr lang="en-US" sz="4000" dirty="0" smtClean="0">
                <a:latin typeface="+mn-lt"/>
                <a:cs typeface="Times New Roman" pitchFamily="18" charset="0"/>
              </a:rPr>
              <a:t>A Overview of the Internet e-mail system</a:t>
            </a:r>
          </a:p>
        </p:txBody>
      </p:sp>
      <p:sp>
        <p:nvSpPr>
          <p:cNvPr id="5126"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4"/>
          <p:cNvSpPr>
            <a:spLocks noGrp="1"/>
          </p:cNvSpPr>
          <p:nvPr>
            <p:ph type="ftr" sz="quarter" idx="10"/>
          </p:nvPr>
        </p:nvSpPr>
        <p:spPr>
          <a:noFill/>
        </p:spPr>
        <p:txBody>
          <a:bodyPr/>
          <a:lstStyle/>
          <a:p>
            <a:r>
              <a:rPr lang="en-US" smtClean="0"/>
              <a:t>Company  Logo</a:t>
            </a:r>
          </a:p>
        </p:txBody>
      </p:sp>
      <p:sp>
        <p:nvSpPr>
          <p:cNvPr id="6147" name="Slide Number Placeholder 5"/>
          <p:cNvSpPr>
            <a:spLocks noGrp="1"/>
          </p:cNvSpPr>
          <p:nvPr>
            <p:ph type="sldNum" sz="quarter" idx="11"/>
          </p:nvPr>
        </p:nvSpPr>
        <p:spPr>
          <a:noFill/>
        </p:spPr>
        <p:txBody>
          <a:bodyPr/>
          <a:lstStyle/>
          <a:p>
            <a:fld id="{CA6B38C5-C6E1-49AA-91E7-15985FC3406B}" type="slidenum">
              <a:rPr lang="en-US" smtClean="0"/>
              <a:pPr/>
              <a:t>31</a:t>
            </a:fld>
            <a:endParaRPr lang="en-US" smtClean="0"/>
          </a:p>
        </p:txBody>
      </p:sp>
      <p:sp>
        <p:nvSpPr>
          <p:cNvPr id="6148" name="Rectangle 2"/>
          <p:cNvSpPr>
            <a:spLocks noGrp="1" noChangeArrowheads="1"/>
          </p:cNvSpPr>
          <p:nvPr>
            <p:ph type="title"/>
          </p:nvPr>
        </p:nvSpPr>
        <p:spPr/>
        <p:txBody>
          <a:bodyPr/>
          <a:lstStyle/>
          <a:p>
            <a:pPr algn="r" rtl="1" eaLnBrk="1" hangingPunct="1"/>
            <a:r>
              <a:rPr lang="en-US" sz="3200" b="0" smtClean="0">
                <a:latin typeface="Times New Roman" pitchFamily="18" charset="0"/>
                <a:cs typeface="Times New Roman" pitchFamily="18" charset="0"/>
              </a:rPr>
              <a:t>SMTP</a:t>
            </a:r>
          </a:p>
        </p:txBody>
      </p:sp>
      <p:sp>
        <p:nvSpPr>
          <p:cNvPr id="6149" name="Rectangle 3"/>
          <p:cNvSpPr>
            <a:spLocks noGrp="1" noChangeArrowheads="1"/>
          </p:cNvSpPr>
          <p:nvPr>
            <p:ph type="body" sz="half" idx="1"/>
          </p:nvPr>
        </p:nvSpPr>
        <p:spPr/>
        <p:txBody>
          <a:bodyPr/>
          <a:lstStyle/>
          <a:p>
            <a:pPr algn="just" rtl="1" eaLnBrk="1" hangingPunct="1">
              <a:lnSpc>
                <a:spcPct val="160000"/>
              </a:lnSpc>
            </a:pPr>
            <a:r>
              <a:rPr lang="fa-IR" sz="2000" b="0" smtClean="0">
                <a:solidFill>
                  <a:srgbClr val="02040A"/>
                </a:solidFill>
                <a:latin typeface="Times New Roman" pitchFamily="18" charset="0"/>
                <a:cs typeface="B Mitra" pitchFamily="2" charset="-78"/>
              </a:rPr>
              <a:t>وظیفه پروتکل </a:t>
            </a:r>
            <a:r>
              <a:rPr lang="en-US" sz="1800" b="0" smtClean="0">
                <a:solidFill>
                  <a:srgbClr val="02040A"/>
                </a:solidFill>
                <a:latin typeface="Times New Roman" pitchFamily="18" charset="0"/>
                <a:cs typeface="B Mitra" pitchFamily="2" charset="-78"/>
              </a:rPr>
              <a:t>SMTP</a:t>
            </a:r>
            <a:r>
              <a:rPr lang="fa-IR" sz="2000" b="0" smtClean="0">
                <a:solidFill>
                  <a:srgbClr val="02040A"/>
                </a:solidFill>
                <a:latin typeface="Times New Roman" pitchFamily="18" charset="0"/>
                <a:cs typeface="B Mitra" pitchFamily="2" charset="-78"/>
              </a:rPr>
              <a:t> انتقال</a:t>
            </a:r>
            <a:r>
              <a:rPr lang="en-US" sz="2000" b="0" smtClean="0">
                <a:solidFill>
                  <a:srgbClr val="02040A"/>
                </a:solidFill>
                <a:latin typeface="Times New Roman" pitchFamily="18" charset="0"/>
                <a:cs typeface="B Mitra" pitchFamily="2" charset="-78"/>
              </a:rPr>
              <a:t> </a:t>
            </a:r>
            <a:r>
              <a:rPr lang="en-US" sz="1800" b="0" smtClean="0">
                <a:solidFill>
                  <a:srgbClr val="02040A"/>
                </a:solidFill>
                <a:latin typeface="Times New Roman" pitchFamily="18" charset="0"/>
                <a:cs typeface="B Mitra" pitchFamily="2" charset="-78"/>
              </a:rPr>
              <a:t>Email</a:t>
            </a:r>
            <a:r>
              <a:rPr lang="fa-IR" sz="2000" b="0" smtClean="0">
                <a:solidFill>
                  <a:srgbClr val="02040A"/>
                </a:solidFill>
                <a:latin typeface="Times New Roman" pitchFamily="18" charset="0"/>
                <a:cs typeface="B Mitra" pitchFamily="2" charset="-78"/>
              </a:rPr>
              <a:t>ها با استفاده از مکانیزم های موجود در </a:t>
            </a:r>
            <a:r>
              <a:rPr lang="en-US" sz="1800" b="0" smtClean="0">
                <a:solidFill>
                  <a:srgbClr val="02040A"/>
                </a:solidFill>
                <a:latin typeface="Times New Roman" pitchFamily="18" charset="0"/>
                <a:cs typeface="B Mitra" pitchFamily="2" charset="-78"/>
              </a:rPr>
              <a:t>TCP/IP</a:t>
            </a:r>
            <a:r>
              <a:rPr lang="fa-IR" sz="2000" b="0" smtClean="0">
                <a:solidFill>
                  <a:srgbClr val="02040A"/>
                </a:solidFill>
                <a:latin typeface="Times New Roman" pitchFamily="18" charset="0"/>
                <a:cs typeface="B Mitra" pitchFamily="2" charset="-78"/>
              </a:rPr>
              <a:t> است.</a:t>
            </a:r>
          </a:p>
          <a:p>
            <a:pPr algn="just" rtl="1" eaLnBrk="1" hangingPunct="1">
              <a:lnSpc>
                <a:spcPct val="160000"/>
              </a:lnSpc>
            </a:pPr>
            <a:r>
              <a:rPr lang="en-US" sz="1800" b="0" smtClean="0">
                <a:solidFill>
                  <a:srgbClr val="02040A"/>
                </a:solidFill>
                <a:latin typeface="Times New Roman" pitchFamily="18" charset="0"/>
                <a:cs typeface="B Mitra" pitchFamily="2" charset="-78"/>
              </a:rPr>
              <a:t>RFC 821</a:t>
            </a:r>
            <a:r>
              <a:rPr lang="fa-IR" sz="2000" b="0" smtClean="0">
                <a:solidFill>
                  <a:srgbClr val="02040A"/>
                </a:solidFill>
                <a:latin typeface="Times New Roman" pitchFamily="18" charset="0"/>
                <a:cs typeface="B Mitra" pitchFamily="2" charset="-78"/>
              </a:rPr>
              <a:t> به بحث در مورد </a:t>
            </a:r>
            <a:r>
              <a:rPr lang="en-US" sz="1800" b="0" smtClean="0">
                <a:solidFill>
                  <a:srgbClr val="02040A"/>
                </a:solidFill>
                <a:latin typeface="Times New Roman" pitchFamily="18" charset="0"/>
                <a:cs typeface="B Mitra" pitchFamily="2" charset="-78"/>
              </a:rPr>
              <a:t>SMTP</a:t>
            </a:r>
            <a:r>
              <a:rPr lang="fa-IR" sz="2000" b="0" smtClean="0">
                <a:solidFill>
                  <a:srgbClr val="02040A"/>
                </a:solidFill>
                <a:latin typeface="Times New Roman" pitchFamily="18" charset="0"/>
                <a:cs typeface="B Mitra" pitchFamily="2" charset="-78"/>
              </a:rPr>
              <a:t> می پردازد.</a:t>
            </a:r>
          </a:p>
          <a:p>
            <a:pPr algn="just" rtl="1" eaLnBrk="1" hangingPunct="1">
              <a:lnSpc>
                <a:spcPct val="160000"/>
              </a:lnSpc>
            </a:pPr>
            <a:r>
              <a:rPr lang="fa-IR" sz="2000" b="0" smtClean="0">
                <a:solidFill>
                  <a:srgbClr val="02040A"/>
                </a:solidFill>
                <a:latin typeface="Times New Roman" pitchFamily="18" charset="0"/>
                <a:cs typeface="B Mitra" pitchFamily="2" charset="-78"/>
              </a:rPr>
              <a:t>پروتکل </a:t>
            </a:r>
            <a:r>
              <a:rPr lang="en-US" sz="1800" b="0" smtClean="0">
                <a:solidFill>
                  <a:srgbClr val="02040A"/>
                </a:solidFill>
                <a:latin typeface="Times New Roman" pitchFamily="18" charset="0"/>
                <a:cs typeface="B Mitra" pitchFamily="2" charset="-78"/>
              </a:rPr>
              <a:t>SMTP</a:t>
            </a:r>
            <a:r>
              <a:rPr lang="fa-IR" sz="2000" b="0" smtClean="0">
                <a:solidFill>
                  <a:srgbClr val="02040A"/>
                </a:solidFill>
                <a:latin typeface="Times New Roman" pitchFamily="18" charset="0"/>
                <a:cs typeface="B Mitra" pitchFamily="2" charset="-78"/>
              </a:rPr>
              <a:t> نیاز به سرویس های اتصال گرای </a:t>
            </a:r>
            <a:r>
              <a:rPr lang="en-US" sz="1800" b="0" smtClean="0">
                <a:solidFill>
                  <a:srgbClr val="02040A"/>
                </a:solidFill>
                <a:latin typeface="Times New Roman" pitchFamily="18" charset="0"/>
                <a:cs typeface="B Mitra" pitchFamily="2" charset="-78"/>
              </a:rPr>
              <a:t>TCP</a:t>
            </a:r>
            <a:r>
              <a:rPr lang="fa-IR" sz="2000" b="0" smtClean="0">
                <a:solidFill>
                  <a:srgbClr val="02040A"/>
                </a:solidFill>
                <a:latin typeface="Times New Roman" pitchFamily="18" charset="0"/>
                <a:cs typeface="B Mitra" pitchFamily="2" charset="-78"/>
              </a:rPr>
              <a:t> دارد و از پورت 25 برای انتقال داده استفاده می کند. </a:t>
            </a:r>
            <a:endParaRPr lang="en-US" sz="2000" smtClean="0">
              <a:solidFill>
                <a:srgbClr val="02040A"/>
              </a:solidFill>
              <a:latin typeface="Times New Roman" pitchFamily="18" charset="0"/>
              <a:cs typeface="B Mitra" pitchFamily="2" charset="-78"/>
            </a:endParaRPr>
          </a:p>
        </p:txBody>
      </p:sp>
      <p:pic>
        <p:nvPicPr>
          <p:cNvPr id="6150" name="Picture 6" descr="1"/>
          <p:cNvPicPr>
            <a:picLocks noGrp="1" noChangeAspect="1" noChangeArrowheads="1"/>
          </p:cNvPicPr>
          <p:nvPr>
            <p:ph sz="half" idx="2"/>
          </p:nvPr>
        </p:nvPicPr>
        <p:blipFill>
          <a:blip r:embed="rId2" cstate="print"/>
          <a:srcRect/>
          <a:stretch>
            <a:fillRect/>
          </a:stretch>
        </p:blipFill>
        <p:spPr>
          <a:xfrm>
            <a:off x="152400" y="3124200"/>
            <a:ext cx="8839200" cy="2665413"/>
          </a:xfrm>
          <a:noFill/>
        </p:spPr>
      </p:pic>
      <p:sp>
        <p:nvSpPr>
          <p:cNvPr id="6151" name="Text Box 5"/>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3"/>
          <p:cNvSpPr>
            <a:spLocks noGrp="1"/>
          </p:cNvSpPr>
          <p:nvPr>
            <p:ph type="ftr" sz="quarter" idx="10"/>
          </p:nvPr>
        </p:nvSpPr>
        <p:spPr>
          <a:noFill/>
        </p:spPr>
        <p:txBody>
          <a:bodyPr/>
          <a:lstStyle/>
          <a:p>
            <a:r>
              <a:rPr lang="en-US" smtClean="0"/>
              <a:t>Company  Logo</a:t>
            </a:r>
          </a:p>
        </p:txBody>
      </p:sp>
      <p:sp>
        <p:nvSpPr>
          <p:cNvPr id="7171" name="Slide Number Placeholder 4"/>
          <p:cNvSpPr>
            <a:spLocks noGrp="1"/>
          </p:cNvSpPr>
          <p:nvPr>
            <p:ph type="sldNum" sz="quarter" idx="11"/>
          </p:nvPr>
        </p:nvSpPr>
        <p:spPr>
          <a:noFill/>
        </p:spPr>
        <p:txBody>
          <a:bodyPr/>
          <a:lstStyle/>
          <a:p>
            <a:fld id="{22D989FC-53D3-4E7B-81B1-344666A024D2}" type="slidenum">
              <a:rPr lang="en-US" smtClean="0"/>
              <a:pPr/>
              <a:t>32</a:t>
            </a:fld>
            <a:endParaRPr lang="en-US" smtClean="0"/>
          </a:p>
        </p:txBody>
      </p:sp>
      <p:sp>
        <p:nvSpPr>
          <p:cNvPr id="7172"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pic>
        <p:nvPicPr>
          <p:cNvPr id="7173" name="Picture 3"/>
          <p:cNvPicPr>
            <a:picLocks noGrp="1" noChangeAspect="1" noChangeArrowheads="1"/>
          </p:cNvPicPr>
          <p:nvPr>
            <p:ph idx="1"/>
          </p:nvPr>
        </p:nvPicPr>
        <p:blipFill>
          <a:blip r:embed="rId2" cstate="print"/>
          <a:srcRect/>
          <a:stretch>
            <a:fillRect/>
          </a:stretch>
        </p:blipFill>
        <p:spPr>
          <a:xfrm>
            <a:off x="609600" y="1265238"/>
            <a:ext cx="7543800" cy="4525962"/>
          </a:xfrm>
        </p:spPr>
      </p:pic>
      <p:sp>
        <p:nvSpPr>
          <p:cNvPr id="7174" name="Title 5"/>
          <p:cNvSpPr>
            <a:spLocks noGrp="1"/>
          </p:cNvSpPr>
          <p:nvPr>
            <p:ph type="title"/>
          </p:nvPr>
        </p:nvSpPr>
        <p:spPr>
          <a:xfrm>
            <a:off x="609600" y="122238"/>
            <a:ext cx="7543800" cy="990600"/>
          </a:xfrm>
        </p:spPr>
        <p:txBody>
          <a:bodyPr/>
          <a:lstStyle/>
          <a:p>
            <a:pPr algn="r" rtl="1" eaLnBrk="1" hangingPunct="1"/>
            <a:r>
              <a:rPr lang="fa-IR" smtClean="0">
                <a:cs typeface="B Titr" pitchFamily="2" charset="-78"/>
              </a:rPr>
              <a:t>جریان کاری پروتکل </a:t>
            </a:r>
            <a:r>
              <a:rPr lang="en-US" smtClean="0">
                <a:cs typeface="B Titr" pitchFamily="2" charset="-78"/>
              </a:rPr>
              <a:t>SMTP</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3"/>
          <p:cNvSpPr>
            <a:spLocks noGrp="1"/>
          </p:cNvSpPr>
          <p:nvPr>
            <p:ph type="ftr" sz="quarter" idx="10"/>
          </p:nvPr>
        </p:nvSpPr>
        <p:spPr>
          <a:noFill/>
        </p:spPr>
        <p:txBody>
          <a:bodyPr/>
          <a:lstStyle/>
          <a:p>
            <a:r>
              <a:rPr lang="en-US" smtClean="0"/>
              <a:t>Company  Logo</a:t>
            </a:r>
          </a:p>
        </p:txBody>
      </p:sp>
      <p:sp>
        <p:nvSpPr>
          <p:cNvPr id="8195" name="Slide Number Placeholder 4"/>
          <p:cNvSpPr>
            <a:spLocks noGrp="1"/>
          </p:cNvSpPr>
          <p:nvPr>
            <p:ph type="sldNum" sz="quarter" idx="11"/>
          </p:nvPr>
        </p:nvSpPr>
        <p:spPr>
          <a:noFill/>
        </p:spPr>
        <p:txBody>
          <a:bodyPr/>
          <a:lstStyle/>
          <a:p>
            <a:fld id="{5C0849EE-15D4-4AFE-A9A9-360D5073C6FF}" type="slidenum">
              <a:rPr lang="en-US" smtClean="0"/>
              <a:pPr/>
              <a:t>33</a:t>
            </a:fld>
            <a:endParaRPr lang="en-US" smtClean="0"/>
          </a:p>
        </p:txBody>
      </p:sp>
      <p:sp>
        <p:nvSpPr>
          <p:cNvPr id="8196"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
        <p:nvSpPr>
          <p:cNvPr id="8197" name="Title 5"/>
          <p:cNvSpPr>
            <a:spLocks noGrp="1"/>
          </p:cNvSpPr>
          <p:nvPr>
            <p:ph type="title"/>
          </p:nvPr>
        </p:nvSpPr>
        <p:spPr>
          <a:xfrm>
            <a:off x="609600" y="122238"/>
            <a:ext cx="7543800" cy="990600"/>
          </a:xfrm>
        </p:spPr>
        <p:txBody>
          <a:bodyPr/>
          <a:lstStyle/>
          <a:p>
            <a:pPr algn="r" rtl="1" eaLnBrk="1" hangingPunct="1"/>
            <a:r>
              <a:rPr lang="fa-IR" smtClean="0">
                <a:cs typeface="B Titr" pitchFamily="2" charset="-78"/>
              </a:rPr>
              <a:t>نحوه تغییر وضعیت در پروتکل </a:t>
            </a:r>
            <a:r>
              <a:rPr lang="en-US" smtClean="0">
                <a:cs typeface="B Titr" pitchFamily="2" charset="-78"/>
              </a:rPr>
              <a:t>SMTP</a:t>
            </a:r>
          </a:p>
        </p:txBody>
      </p:sp>
      <p:pic>
        <p:nvPicPr>
          <p:cNvPr id="8198" name="Picture 4"/>
          <p:cNvPicPr>
            <a:picLocks noChangeAspect="1" noChangeArrowheads="1"/>
          </p:cNvPicPr>
          <p:nvPr/>
        </p:nvPicPr>
        <p:blipFill>
          <a:blip r:embed="rId2" cstate="print"/>
          <a:srcRect/>
          <a:stretch>
            <a:fillRect/>
          </a:stretch>
        </p:blipFill>
        <p:spPr bwMode="auto">
          <a:xfrm>
            <a:off x="457200" y="1447800"/>
            <a:ext cx="8458200" cy="5013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3"/>
          <p:cNvSpPr>
            <a:spLocks noGrp="1"/>
          </p:cNvSpPr>
          <p:nvPr>
            <p:ph type="ftr" sz="quarter" idx="10"/>
          </p:nvPr>
        </p:nvSpPr>
        <p:spPr>
          <a:noFill/>
        </p:spPr>
        <p:txBody>
          <a:bodyPr/>
          <a:lstStyle/>
          <a:p>
            <a:r>
              <a:rPr lang="en-US" smtClean="0"/>
              <a:t>Company  Logo</a:t>
            </a:r>
          </a:p>
        </p:txBody>
      </p:sp>
      <p:sp>
        <p:nvSpPr>
          <p:cNvPr id="9219" name="Slide Number Placeholder 4"/>
          <p:cNvSpPr>
            <a:spLocks noGrp="1"/>
          </p:cNvSpPr>
          <p:nvPr>
            <p:ph type="sldNum" sz="quarter" idx="11"/>
          </p:nvPr>
        </p:nvSpPr>
        <p:spPr>
          <a:noFill/>
        </p:spPr>
        <p:txBody>
          <a:bodyPr/>
          <a:lstStyle/>
          <a:p>
            <a:fld id="{FD1E7F11-D34D-4334-842B-D0D04266630C}" type="slidenum">
              <a:rPr lang="en-US" smtClean="0"/>
              <a:pPr/>
              <a:t>34</a:t>
            </a:fld>
            <a:endParaRPr lang="en-US" smtClean="0"/>
          </a:p>
        </p:txBody>
      </p:sp>
      <p:sp>
        <p:nvSpPr>
          <p:cNvPr id="9220"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
        <p:nvSpPr>
          <p:cNvPr id="9221" name="Title 5"/>
          <p:cNvSpPr>
            <a:spLocks noGrp="1"/>
          </p:cNvSpPr>
          <p:nvPr>
            <p:ph type="title"/>
          </p:nvPr>
        </p:nvSpPr>
        <p:spPr>
          <a:xfrm>
            <a:off x="609600" y="122238"/>
            <a:ext cx="7543800" cy="990600"/>
          </a:xfrm>
        </p:spPr>
        <p:txBody>
          <a:bodyPr/>
          <a:lstStyle/>
          <a:p>
            <a:pPr algn="r" rtl="1" eaLnBrk="1" hangingPunct="1"/>
            <a:r>
              <a:rPr lang="fa-IR" smtClean="0">
                <a:cs typeface="B Titr" pitchFamily="2" charset="-78"/>
              </a:rPr>
              <a:t>مفهوم کدهای پاسخ در </a:t>
            </a:r>
            <a:r>
              <a:rPr lang="en-US" smtClean="0">
                <a:cs typeface="B Titr" pitchFamily="2" charset="-78"/>
              </a:rPr>
              <a:t>SMTP</a:t>
            </a:r>
          </a:p>
        </p:txBody>
      </p:sp>
      <p:graphicFrame>
        <p:nvGraphicFramePr>
          <p:cNvPr id="7" name="Content Placeholder 3"/>
          <p:cNvGraphicFramePr>
            <a:graphicFrameLocks noGrp="1"/>
          </p:cNvGraphicFramePr>
          <p:nvPr>
            <p:ph idx="1"/>
          </p:nvPr>
        </p:nvGraphicFramePr>
        <p:xfrm>
          <a:off x="152400" y="1011238"/>
          <a:ext cx="4114800" cy="4597214"/>
        </p:xfrm>
        <a:graphic>
          <a:graphicData uri="http://schemas.openxmlformats.org/drawingml/2006/table">
            <a:tbl>
              <a:tblPr firstRow="1" bandRow="1">
                <a:tableStyleId>{5C22544A-7EE6-4342-B048-85BDC9FD1C3A}</a:tableStyleId>
              </a:tblPr>
              <a:tblGrid>
                <a:gridCol w="1086929">
                  <a:extLst>
                    <a:ext uri="{9D8B030D-6E8A-4147-A177-3AD203B41FA5}">
                      <a16:colId xmlns:a16="http://schemas.microsoft.com/office/drawing/2014/main" val="20000"/>
                    </a:ext>
                  </a:extLst>
                </a:gridCol>
                <a:gridCol w="3027871">
                  <a:extLst>
                    <a:ext uri="{9D8B030D-6E8A-4147-A177-3AD203B41FA5}">
                      <a16:colId xmlns:a16="http://schemas.microsoft.com/office/drawing/2014/main" val="20001"/>
                    </a:ext>
                  </a:extLst>
                </a:gridCol>
              </a:tblGrid>
              <a:tr h="408847">
                <a:tc>
                  <a:txBody>
                    <a:bodyPr/>
                    <a:lstStyle/>
                    <a:p>
                      <a:pPr algn="ctr"/>
                      <a:r>
                        <a:rPr lang="en-US" sz="1800" dirty="0" smtClean="0"/>
                        <a:t>REPLY CODES</a:t>
                      </a:r>
                      <a:endParaRPr lang="en-US" sz="1800" dirty="0"/>
                    </a:p>
                  </a:txBody>
                  <a:tcPr/>
                </a:tc>
                <a:tc>
                  <a:txBody>
                    <a:bodyPr/>
                    <a:lstStyle/>
                    <a:p>
                      <a:pPr algn="ctr"/>
                      <a:r>
                        <a:rPr lang="en-US" dirty="0" smtClean="0"/>
                        <a:t>MEANING</a:t>
                      </a:r>
                      <a:endParaRPr lang="en-US" dirty="0"/>
                    </a:p>
                  </a:txBody>
                  <a:tcPr/>
                </a:tc>
                <a:extLst>
                  <a:ext uri="{0D108BD9-81ED-4DB2-BD59-A6C34878D82A}">
                    <a16:rowId xmlns:a16="http://schemas.microsoft.com/office/drawing/2014/main" val="10000"/>
                  </a:ext>
                </a:extLst>
              </a:tr>
              <a:tr h="490617">
                <a:tc>
                  <a:txBody>
                    <a:bodyPr/>
                    <a:lstStyle/>
                    <a:p>
                      <a:pPr algn="ctr"/>
                      <a:r>
                        <a:rPr lang="en-US" dirty="0" smtClean="0"/>
                        <a:t>211                   </a:t>
                      </a:r>
                      <a:endParaRPr lang="en-US" dirty="0"/>
                    </a:p>
                  </a:txBody>
                  <a:tcPr/>
                </a:tc>
                <a:tc>
                  <a:txBody>
                    <a:bodyPr/>
                    <a:lstStyle/>
                    <a:p>
                      <a:r>
                        <a:rPr lang="en-US" sz="1600" dirty="0" smtClean="0"/>
                        <a:t>System</a:t>
                      </a:r>
                      <a:r>
                        <a:rPr lang="en-US" sz="1600" baseline="0" dirty="0" smtClean="0"/>
                        <a:t> status, or system help reply</a:t>
                      </a:r>
                      <a:endParaRPr lang="en-US" sz="1600" dirty="0"/>
                    </a:p>
                  </a:txBody>
                  <a:tcPr/>
                </a:tc>
                <a:extLst>
                  <a:ext uri="{0D108BD9-81ED-4DB2-BD59-A6C34878D82A}">
                    <a16:rowId xmlns:a16="http://schemas.microsoft.com/office/drawing/2014/main" val="10001"/>
                  </a:ext>
                </a:extLst>
              </a:tr>
              <a:tr h="408847">
                <a:tc>
                  <a:txBody>
                    <a:bodyPr/>
                    <a:lstStyle/>
                    <a:p>
                      <a:pPr algn="ctr"/>
                      <a:r>
                        <a:rPr lang="en-US" dirty="0" smtClean="0"/>
                        <a:t>214</a:t>
                      </a:r>
                      <a:endParaRPr lang="en-US" dirty="0"/>
                    </a:p>
                  </a:txBody>
                  <a:tcPr/>
                </a:tc>
                <a:tc>
                  <a:txBody>
                    <a:bodyPr/>
                    <a:lstStyle/>
                    <a:p>
                      <a:r>
                        <a:rPr lang="en-US" sz="1600" dirty="0" smtClean="0"/>
                        <a:t>Help</a:t>
                      </a:r>
                      <a:r>
                        <a:rPr lang="en-US" sz="1600" baseline="0" dirty="0" smtClean="0"/>
                        <a:t> message</a:t>
                      </a:r>
                      <a:endParaRPr lang="en-US" sz="1600" dirty="0"/>
                    </a:p>
                  </a:txBody>
                  <a:tcPr/>
                </a:tc>
                <a:extLst>
                  <a:ext uri="{0D108BD9-81ED-4DB2-BD59-A6C34878D82A}">
                    <a16:rowId xmlns:a16="http://schemas.microsoft.com/office/drawing/2014/main" val="10002"/>
                  </a:ext>
                </a:extLst>
              </a:tr>
              <a:tr h="408847">
                <a:tc>
                  <a:txBody>
                    <a:bodyPr/>
                    <a:lstStyle/>
                    <a:p>
                      <a:pPr algn="ctr"/>
                      <a:r>
                        <a:rPr lang="en-US" dirty="0" smtClean="0"/>
                        <a:t>220</a:t>
                      </a:r>
                      <a:endParaRPr lang="en-US" dirty="0"/>
                    </a:p>
                  </a:txBody>
                  <a:tcPr/>
                </a:tc>
                <a:tc>
                  <a:txBody>
                    <a:bodyPr/>
                    <a:lstStyle/>
                    <a:p>
                      <a:r>
                        <a:rPr lang="en-US" sz="1600" dirty="0" smtClean="0"/>
                        <a:t>&lt;domain&gt;</a:t>
                      </a:r>
                      <a:r>
                        <a:rPr lang="en-US" sz="1600" baseline="0" dirty="0" smtClean="0"/>
                        <a:t> Service ready</a:t>
                      </a:r>
                      <a:endParaRPr lang="en-US" sz="1600" dirty="0"/>
                    </a:p>
                  </a:txBody>
                  <a:tcPr/>
                </a:tc>
                <a:extLst>
                  <a:ext uri="{0D108BD9-81ED-4DB2-BD59-A6C34878D82A}">
                    <a16:rowId xmlns:a16="http://schemas.microsoft.com/office/drawing/2014/main" val="10003"/>
                  </a:ext>
                </a:extLst>
              </a:tr>
              <a:tr h="490617">
                <a:tc>
                  <a:txBody>
                    <a:bodyPr/>
                    <a:lstStyle/>
                    <a:p>
                      <a:pPr algn="ctr"/>
                      <a:r>
                        <a:rPr lang="en-US" dirty="0" smtClean="0"/>
                        <a:t>221</a:t>
                      </a:r>
                      <a:endParaRPr lang="en-US" dirty="0"/>
                    </a:p>
                  </a:txBody>
                  <a:tcPr/>
                </a:tc>
                <a:tc>
                  <a:txBody>
                    <a:bodyPr/>
                    <a:lstStyle/>
                    <a:p>
                      <a:r>
                        <a:rPr lang="en-US" sz="1600" dirty="0" smtClean="0"/>
                        <a:t>&lt;domain&gt; Service closing transmission</a:t>
                      </a:r>
                      <a:r>
                        <a:rPr lang="en-US" sz="1600" baseline="0" dirty="0" smtClean="0"/>
                        <a:t> channel</a:t>
                      </a:r>
                      <a:endParaRPr lang="en-US" sz="1600" dirty="0"/>
                    </a:p>
                  </a:txBody>
                  <a:tcPr/>
                </a:tc>
                <a:extLst>
                  <a:ext uri="{0D108BD9-81ED-4DB2-BD59-A6C34878D82A}">
                    <a16:rowId xmlns:a16="http://schemas.microsoft.com/office/drawing/2014/main" val="10004"/>
                  </a:ext>
                </a:extLst>
              </a:tr>
              <a:tr h="490617">
                <a:tc>
                  <a:txBody>
                    <a:bodyPr/>
                    <a:lstStyle/>
                    <a:p>
                      <a:pPr algn="ctr"/>
                      <a:r>
                        <a:rPr lang="en-US" dirty="0" smtClean="0">
                          <a:solidFill>
                            <a:srgbClr val="FF0000"/>
                          </a:solidFill>
                        </a:rPr>
                        <a:t>250</a:t>
                      </a:r>
                      <a:endParaRPr lang="en-US" dirty="0">
                        <a:solidFill>
                          <a:srgbClr val="FF0000"/>
                        </a:solidFill>
                      </a:endParaRPr>
                    </a:p>
                  </a:txBody>
                  <a:tcPr/>
                </a:tc>
                <a:tc>
                  <a:txBody>
                    <a:bodyPr/>
                    <a:lstStyle/>
                    <a:p>
                      <a:r>
                        <a:rPr lang="en-US" sz="1600" dirty="0" smtClean="0"/>
                        <a:t>Requested</a:t>
                      </a:r>
                      <a:r>
                        <a:rPr lang="en-US" sz="1600" baseline="0" dirty="0" smtClean="0"/>
                        <a:t> mail action okay, completed</a:t>
                      </a:r>
                      <a:endParaRPr lang="en-US" sz="1600" dirty="0"/>
                    </a:p>
                  </a:txBody>
                  <a:tcPr/>
                </a:tc>
                <a:extLst>
                  <a:ext uri="{0D108BD9-81ED-4DB2-BD59-A6C34878D82A}">
                    <a16:rowId xmlns:a16="http://schemas.microsoft.com/office/drawing/2014/main" val="10005"/>
                  </a:ext>
                </a:extLst>
              </a:tr>
              <a:tr h="490617">
                <a:tc>
                  <a:txBody>
                    <a:bodyPr/>
                    <a:lstStyle/>
                    <a:p>
                      <a:pPr algn="ctr"/>
                      <a:r>
                        <a:rPr lang="en-US" dirty="0" smtClean="0">
                          <a:solidFill>
                            <a:srgbClr val="FF0000"/>
                          </a:solidFill>
                        </a:rPr>
                        <a:t>354</a:t>
                      </a:r>
                      <a:endParaRPr lang="en-US" dirty="0">
                        <a:solidFill>
                          <a:srgbClr val="FF0000"/>
                        </a:solidFill>
                      </a:endParaRPr>
                    </a:p>
                  </a:txBody>
                  <a:tcPr/>
                </a:tc>
                <a:tc>
                  <a:txBody>
                    <a:bodyPr/>
                    <a:lstStyle/>
                    <a:p>
                      <a:r>
                        <a:rPr lang="en-US" sz="1600" dirty="0" smtClean="0"/>
                        <a:t>Start mail input; end with &lt;CRLF&gt;.&lt;CRLF&gt;</a:t>
                      </a:r>
                      <a:endParaRPr lang="en-US" sz="1600" dirty="0"/>
                    </a:p>
                  </a:txBody>
                  <a:tcPr/>
                </a:tc>
                <a:extLst>
                  <a:ext uri="{0D108BD9-81ED-4DB2-BD59-A6C34878D82A}">
                    <a16:rowId xmlns:a16="http://schemas.microsoft.com/office/drawing/2014/main" val="10006"/>
                  </a:ext>
                </a:extLst>
              </a:tr>
              <a:tr h="697192">
                <a:tc>
                  <a:txBody>
                    <a:bodyPr/>
                    <a:lstStyle/>
                    <a:p>
                      <a:pPr algn="ctr"/>
                      <a:r>
                        <a:rPr lang="en-US" dirty="0" smtClean="0"/>
                        <a:t>421</a:t>
                      </a:r>
                      <a:endParaRPr lang="en-US" dirty="0"/>
                    </a:p>
                  </a:txBody>
                  <a:tcPr/>
                </a:tc>
                <a:tc>
                  <a:txBody>
                    <a:bodyPr/>
                    <a:lstStyle/>
                    <a:p>
                      <a:r>
                        <a:rPr lang="en-US" sz="1600" dirty="0" smtClean="0"/>
                        <a:t>&lt;Domain&gt;</a:t>
                      </a:r>
                      <a:r>
                        <a:rPr lang="en-US" sz="1600" baseline="0" dirty="0" smtClean="0"/>
                        <a:t> Service not available, closing transmission channel</a:t>
                      </a:r>
                      <a:endParaRPr lang="en-US" sz="1600" dirty="0"/>
                    </a:p>
                  </a:txBody>
                  <a:tcPr/>
                </a:tc>
                <a:extLst>
                  <a:ext uri="{0D108BD9-81ED-4DB2-BD59-A6C34878D82A}">
                    <a16:rowId xmlns:a16="http://schemas.microsoft.com/office/drawing/2014/main" val="10007"/>
                  </a:ext>
                </a:extLst>
              </a:tr>
            </a:tbl>
          </a:graphicData>
        </a:graphic>
      </p:graphicFrame>
      <p:graphicFrame>
        <p:nvGraphicFramePr>
          <p:cNvPr id="9" name="Content Placeholder 3"/>
          <p:cNvGraphicFramePr>
            <a:graphicFrameLocks/>
          </p:cNvGraphicFramePr>
          <p:nvPr/>
        </p:nvGraphicFramePr>
        <p:xfrm>
          <a:off x="4267200" y="990600"/>
          <a:ext cx="4800600" cy="5090351"/>
        </p:xfrm>
        <a:graphic>
          <a:graphicData uri="http://schemas.openxmlformats.org/drawingml/2006/table">
            <a:tbl>
              <a:tblPr firstRow="1" bandRow="1">
                <a:tableStyleId>{5C22544A-7EE6-4342-B048-85BDC9FD1C3A}</a:tableStyleId>
              </a:tblPr>
              <a:tblGrid>
                <a:gridCol w="1167714">
                  <a:extLst>
                    <a:ext uri="{9D8B030D-6E8A-4147-A177-3AD203B41FA5}">
                      <a16:colId xmlns:a16="http://schemas.microsoft.com/office/drawing/2014/main" val="20000"/>
                    </a:ext>
                  </a:extLst>
                </a:gridCol>
                <a:gridCol w="3632886">
                  <a:extLst>
                    <a:ext uri="{9D8B030D-6E8A-4147-A177-3AD203B41FA5}">
                      <a16:colId xmlns:a16="http://schemas.microsoft.com/office/drawing/2014/main" val="20001"/>
                    </a:ext>
                  </a:extLst>
                </a:gridCol>
              </a:tblGrid>
              <a:tr h="375856">
                <a:tc>
                  <a:txBody>
                    <a:bodyPr/>
                    <a:lstStyle/>
                    <a:p>
                      <a:pPr algn="ctr"/>
                      <a:r>
                        <a:rPr lang="en-US" dirty="0" smtClean="0"/>
                        <a:t>REPLY CODES</a:t>
                      </a:r>
                      <a:endParaRPr lang="en-US" dirty="0"/>
                    </a:p>
                  </a:txBody>
                  <a:tcPr/>
                </a:tc>
                <a:tc>
                  <a:txBody>
                    <a:bodyPr/>
                    <a:lstStyle/>
                    <a:p>
                      <a:pPr algn="ctr"/>
                      <a:r>
                        <a:rPr lang="en-US" dirty="0" smtClean="0"/>
                        <a:t>MEANING</a:t>
                      </a:r>
                      <a:endParaRPr lang="en-US" dirty="0"/>
                    </a:p>
                  </a:txBody>
                  <a:tcPr/>
                </a:tc>
                <a:extLst>
                  <a:ext uri="{0D108BD9-81ED-4DB2-BD59-A6C34878D82A}">
                    <a16:rowId xmlns:a16="http://schemas.microsoft.com/office/drawing/2014/main" val="10000"/>
                  </a:ext>
                </a:extLst>
              </a:tr>
              <a:tr h="804319">
                <a:tc>
                  <a:txBody>
                    <a:bodyPr/>
                    <a:lstStyle/>
                    <a:p>
                      <a:pPr algn="ctr"/>
                      <a:r>
                        <a:rPr lang="en-US" dirty="0" smtClean="0"/>
                        <a:t>450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Requested mail action not taken: mailbox unavailable</a:t>
                      </a:r>
                      <a:endParaRPr lang="en-US" dirty="0"/>
                    </a:p>
                  </a:txBody>
                  <a:tcPr/>
                </a:tc>
                <a:extLst>
                  <a:ext uri="{0D108BD9-81ED-4DB2-BD59-A6C34878D82A}">
                    <a16:rowId xmlns:a16="http://schemas.microsoft.com/office/drawing/2014/main" val="10001"/>
                  </a:ext>
                </a:extLst>
              </a:tr>
              <a:tr h="595106">
                <a:tc>
                  <a:txBody>
                    <a:bodyPr/>
                    <a:lstStyle/>
                    <a:p>
                      <a:pPr algn="ctr"/>
                      <a:r>
                        <a:rPr lang="en-US" dirty="0" smtClean="0"/>
                        <a:t>451</a:t>
                      </a:r>
                      <a:endParaRPr lang="en-US" dirty="0"/>
                    </a:p>
                  </a:txBody>
                  <a:tcPr/>
                </a:tc>
                <a:tc>
                  <a:txBody>
                    <a:bodyPr/>
                    <a:lstStyle/>
                    <a:p>
                      <a:pPr algn="l"/>
                      <a:r>
                        <a:rPr lang="en-US" sz="1600" dirty="0" smtClean="0"/>
                        <a:t>Requested</a:t>
                      </a:r>
                      <a:r>
                        <a:rPr lang="en-US" sz="1600" baseline="0" dirty="0" smtClean="0"/>
                        <a:t> action aborted: local error in processing</a:t>
                      </a:r>
                      <a:endParaRPr lang="en-US" sz="1600" dirty="0"/>
                    </a:p>
                  </a:txBody>
                  <a:tcPr/>
                </a:tc>
                <a:extLst>
                  <a:ext uri="{0D108BD9-81ED-4DB2-BD59-A6C34878D82A}">
                    <a16:rowId xmlns:a16="http://schemas.microsoft.com/office/drawing/2014/main" val="10002"/>
                  </a:ext>
                </a:extLst>
              </a:tr>
              <a:tr h="545788">
                <a:tc>
                  <a:txBody>
                    <a:bodyPr/>
                    <a:lstStyle/>
                    <a:p>
                      <a:pPr algn="ctr"/>
                      <a:r>
                        <a:rPr lang="en-US" dirty="0" smtClean="0">
                          <a:solidFill>
                            <a:srgbClr val="FF0000"/>
                          </a:solidFill>
                        </a:rPr>
                        <a:t>500</a:t>
                      </a:r>
                      <a:endParaRPr lang="en-US" dirty="0">
                        <a:solidFill>
                          <a:srgbClr val="FF0000"/>
                        </a:solidFill>
                      </a:endParaRPr>
                    </a:p>
                  </a:txBody>
                  <a:tcPr/>
                </a:tc>
                <a:tc>
                  <a:txBody>
                    <a:bodyPr/>
                    <a:lstStyle/>
                    <a:p>
                      <a:pPr algn="l"/>
                      <a:r>
                        <a:rPr lang="en-US" sz="1600" dirty="0" smtClean="0"/>
                        <a:t>Syntax</a:t>
                      </a:r>
                      <a:r>
                        <a:rPr lang="en-US" sz="1600" baseline="0" dirty="0" smtClean="0"/>
                        <a:t> error, command unrecognized</a:t>
                      </a:r>
                      <a:endParaRPr lang="en-US" sz="1600" dirty="0"/>
                    </a:p>
                  </a:txBody>
                  <a:tcPr/>
                </a:tc>
                <a:extLst>
                  <a:ext uri="{0D108BD9-81ED-4DB2-BD59-A6C34878D82A}">
                    <a16:rowId xmlns:a16="http://schemas.microsoft.com/office/drawing/2014/main" val="10003"/>
                  </a:ext>
                </a:extLst>
              </a:tr>
              <a:tr h="595106">
                <a:tc>
                  <a:txBody>
                    <a:bodyPr/>
                    <a:lstStyle/>
                    <a:p>
                      <a:pPr algn="ctr"/>
                      <a:r>
                        <a:rPr lang="en-US" dirty="0" smtClean="0"/>
                        <a:t>501</a:t>
                      </a:r>
                      <a:endParaRPr lang="en-US" dirty="0"/>
                    </a:p>
                  </a:txBody>
                  <a:tcPr/>
                </a:tc>
                <a:tc>
                  <a:txBody>
                    <a:bodyPr/>
                    <a:lstStyle/>
                    <a:p>
                      <a:pPr algn="l"/>
                      <a:r>
                        <a:rPr lang="en-US" sz="1600" dirty="0" smtClean="0"/>
                        <a:t>Syntax</a:t>
                      </a:r>
                      <a:r>
                        <a:rPr lang="en-US" sz="1600" baseline="0" dirty="0" smtClean="0"/>
                        <a:t> error in parameters or arguments</a:t>
                      </a:r>
                      <a:endParaRPr lang="en-US" sz="1600" dirty="0"/>
                    </a:p>
                  </a:txBody>
                  <a:tcPr/>
                </a:tc>
                <a:extLst>
                  <a:ext uri="{0D108BD9-81ED-4DB2-BD59-A6C34878D82A}">
                    <a16:rowId xmlns:a16="http://schemas.microsoft.com/office/drawing/2014/main" val="10004"/>
                  </a:ext>
                </a:extLst>
              </a:tr>
              <a:tr h="375856">
                <a:tc>
                  <a:txBody>
                    <a:bodyPr/>
                    <a:lstStyle/>
                    <a:p>
                      <a:pPr algn="ctr"/>
                      <a:r>
                        <a:rPr lang="en-US" dirty="0" smtClean="0"/>
                        <a:t>503</a:t>
                      </a:r>
                      <a:endParaRPr lang="en-US" dirty="0"/>
                    </a:p>
                  </a:txBody>
                  <a:tcPr/>
                </a:tc>
                <a:tc>
                  <a:txBody>
                    <a:bodyPr/>
                    <a:lstStyle/>
                    <a:p>
                      <a:pPr algn="l"/>
                      <a:r>
                        <a:rPr lang="en-US" sz="1600" dirty="0" smtClean="0"/>
                        <a:t>Bad sequence of</a:t>
                      </a:r>
                      <a:r>
                        <a:rPr lang="en-US" sz="1600" baseline="0" dirty="0" smtClean="0"/>
                        <a:t> commands</a:t>
                      </a:r>
                      <a:endParaRPr lang="en-US" sz="1600" dirty="0"/>
                    </a:p>
                  </a:txBody>
                  <a:tcPr/>
                </a:tc>
                <a:extLst>
                  <a:ext uri="{0D108BD9-81ED-4DB2-BD59-A6C34878D82A}">
                    <a16:rowId xmlns:a16="http://schemas.microsoft.com/office/drawing/2014/main" val="10005"/>
                  </a:ext>
                </a:extLst>
              </a:tr>
              <a:tr h="375856">
                <a:tc>
                  <a:txBody>
                    <a:bodyPr/>
                    <a:lstStyle/>
                    <a:p>
                      <a:pPr algn="ctr"/>
                      <a:r>
                        <a:rPr lang="en-US" dirty="0" smtClean="0">
                          <a:solidFill>
                            <a:srgbClr val="FF0000"/>
                          </a:solidFill>
                        </a:rPr>
                        <a:t>550</a:t>
                      </a:r>
                      <a:endParaRPr lang="en-US" dirty="0">
                        <a:solidFill>
                          <a:srgbClr val="FF0000"/>
                        </a:solidFill>
                      </a:endParaRPr>
                    </a:p>
                  </a:txBody>
                  <a:tcPr/>
                </a:tc>
                <a:tc>
                  <a:txBody>
                    <a:bodyPr/>
                    <a:lstStyle/>
                    <a:p>
                      <a:pPr algn="l"/>
                      <a:r>
                        <a:rPr lang="en-US" sz="1600" dirty="0" smtClean="0"/>
                        <a:t>Requested action not</a:t>
                      </a:r>
                      <a:r>
                        <a:rPr lang="en-US" sz="1600" baseline="0" dirty="0" smtClean="0"/>
                        <a:t> taken: mailbox unavailable</a:t>
                      </a:r>
                      <a:endParaRPr lang="en-US" sz="1600" dirty="0"/>
                    </a:p>
                  </a:txBody>
                  <a:tcPr/>
                </a:tc>
                <a:extLst>
                  <a:ext uri="{0D108BD9-81ED-4DB2-BD59-A6C34878D82A}">
                    <a16:rowId xmlns:a16="http://schemas.microsoft.com/office/drawing/2014/main" val="10006"/>
                  </a:ext>
                </a:extLst>
              </a:tr>
              <a:tr h="375856">
                <a:tc>
                  <a:txBody>
                    <a:bodyPr/>
                    <a:lstStyle/>
                    <a:p>
                      <a:pPr algn="ctr"/>
                      <a:r>
                        <a:rPr lang="en-US" dirty="0" smtClean="0"/>
                        <a:t>551</a:t>
                      </a:r>
                      <a:endParaRPr lang="en-US" dirty="0"/>
                    </a:p>
                  </a:txBody>
                  <a:tcPr/>
                </a:tc>
                <a:tc>
                  <a:txBody>
                    <a:bodyPr/>
                    <a:lstStyle/>
                    <a:p>
                      <a:pPr algn="l"/>
                      <a:r>
                        <a:rPr lang="en-US" sz="1600" dirty="0" smtClean="0"/>
                        <a:t>User not local; please</a:t>
                      </a:r>
                      <a:r>
                        <a:rPr lang="en-US" sz="1600" baseline="0" dirty="0" smtClean="0"/>
                        <a:t> try &lt;forward-path&gt;</a:t>
                      </a:r>
                      <a:endParaRPr lang="en-US" sz="1600" dirty="0"/>
                    </a:p>
                  </a:txBody>
                  <a:tcPr/>
                </a:tc>
                <a:extLst>
                  <a:ext uri="{0D108BD9-81ED-4DB2-BD59-A6C34878D82A}">
                    <a16:rowId xmlns:a16="http://schemas.microsoft.com/office/drawing/2014/main" val="10007"/>
                  </a:ext>
                </a:extLst>
              </a:tr>
              <a:tr h="375856">
                <a:tc>
                  <a:txBody>
                    <a:bodyPr/>
                    <a:lstStyle/>
                    <a:p>
                      <a:pPr algn="ctr"/>
                      <a:r>
                        <a:rPr lang="en-US" dirty="0" smtClean="0"/>
                        <a:t>554</a:t>
                      </a:r>
                      <a:endParaRPr lang="en-US" dirty="0"/>
                    </a:p>
                  </a:txBody>
                  <a:tcPr/>
                </a:tc>
                <a:tc>
                  <a:txBody>
                    <a:bodyPr/>
                    <a:lstStyle/>
                    <a:p>
                      <a:pPr algn="l"/>
                      <a:r>
                        <a:rPr lang="en-US" sz="1600" dirty="0" smtClean="0"/>
                        <a:t>Transaction failed</a:t>
                      </a:r>
                      <a:endParaRPr lang="en-US" sz="1600" dirty="0"/>
                    </a:p>
                  </a:txBody>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3"/>
          <p:cNvSpPr>
            <a:spLocks noGrp="1"/>
          </p:cNvSpPr>
          <p:nvPr>
            <p:ph type="ftr" sz="quarter" idx="10"/>
          </p:nvPr>
        </p:nvSpPr>
        <p:spPr>
          <a:noFill/>
        </p:spPr>
        <p:txBody>
          <a:bodyPr/>
          <a:lstStyle/>
          <a:p>
            <a:r>
              <a:rPr lang="en-US" smtClean="0"/>
              <a:t>Company  Logo</a:t>
            </a:r>
          </a:p>
        </p:txBody>
      </p:sp>
      <p:sp>
        <p:nvSpPr>
          <p:cNvPr id="10243" name="Slide Number Placeholder 4"/>
          <p:cNvSpPr>
            <a:spLocks noGrp="1"/>
          </p:cNvSpPr>
          <p:nvPr>
            <p:ph type="sldNum" sz="quarter" idx="11"/>
          </p:nvPr>
        </p:nvSpPr>
        <p:spPr>
          <a:noFill/>
        </p:spPr>
        <p:txBody>
          <a:bodyPr/>
          <a:lstStyle/>
          <a:p>
            <a:fld id="{3D2F6044-A85A-4EFF-A558-0997F6381FAF}" type="slidenum">
              <a:rPr lang="en-US" smtClean="0"/>
              <a:pPr/>
              <a:t>35</a:t>
            </a:fld>
            <a:endParaRPr lang="en-US" smtClean="0"/>
          </a:p>
        </p:txBody>
      </p:sp>
      <p:sp>
        <p:nvSpPr>
          <p:cNvPr id="10244" name="Rectangle 2"/>
          <p:cNvSpPr>
            <a:spLocks noGrp="1" noChangeArrowheads="1"/>
          </p:cNvSpPr>
          <p:nvPr>
            <p:ph type="title"/>
          </p:nvPr>
        </p:nvSpPr>
        <p:spPr/>
        <p:txBody>
          <a:bodyPr/>
          <a:lstStyle/>
          <a:p>
            <a:pPr algn="r" rtl="1" eaLnBrk="1" hangingPunct="1"/>
            <a:r>
              <a:rPr lang="en-US" sz="3200" b="0" smtClean="0">
                <a:latin typeface="Times New Roman" pitchFamily="18" charset="0"/>
                <a:cs typeface="Times New Roman" pitchFamily="18" charset="0"/>
              </a:rPr>
              <a:t>SMTP</a:t>
            </a:r>
          </a:p>
        </p:txBody>
      </p:sp>
      <p:sp>
        <p:nvSpPr>
          <p:cNvPr id="10245" name="Text Box 5"/>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pic>
        <p:nvPicPr>
          <p:cNvPr id="10246" name="Picture 7" descr="2"/>
          <p:cNvPicPr>
            <a:picLocks noGrp="1" noChangeAspect="1" noChangeArrowheads="1"/>
          </p:cNvPicPr>
          <p:nvPr>
            <p:ph idx="1"/>
          </p:nvPr>
        </p:nvPicPr>
        <p:blipFill>
          <a:blip r:embed="rId2" cstate="print"/>
          <a:srcRect/>
          <a:stretch>
            <a:fillRect/>
          </a:stretch>
        </p:blipFill>
        <p:spPr>
          <a:xfrm>
            <a:off x="1905000" y="990600"/>
            <a:ext cx="5053013" cy="5410200"/>
          </a:xfr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3"/>
          <p:cNvSpPr>
            <a:spLocks noGrp="1"/>
          </p:cNvSpPr>
          <p:nvPr>
            <p:ph type="ftr" sz="quarter" idx="10"/>
          </p:nvPr>
        </p:nvSpPr>
        <p:spPr>
          <a:noFill/>
        </p:spPr>
        <p:txBody>
          <a:bodyPr/>
          <a:lstStyle/>
          <a:p>
            <a:r>
              <a:rPr lang="en-US" smtClean="0"/>
              <a:t>Company  Logo</a:t>
            </a:r>
          </a:p>
        </p:txBody>
      </p:sp>
      <p:sp>
        <p:nvSpPr>
          <p:cNvPr id="11267" name="Slide Number Placeholder 4"/>
          <p:cNvSpPr>
            <a:spLocks noGrp="1"/>
          </p:cNvSpPr>
          <p:nvPr>
            <p:ph type="sldNum" sz="quarter" idx="11"/>
          </p:nvPr>
        </p:nvSpPr>
        <p:spPr>
          <a:noFill/>
        </p:spPr>
        <p:txBody>
          <a:bodyPr/>
          <a:lstStyle/>
          <a:p>
            <a:fld id="{F84AEE1B-392F-41E0-B840-FFA2A1191945}" type="slidenum">
              <a:rPr lang="en-US" smtClean="0"/>
              <a:pPr/>
              <a:t>36</a:t>
            </a:fld>
            <a:endParaRPr lang="en-US" smtClean="0"/>
          </a:p>
        </p:txBody>
      </p:sp>
      <p:sp>
        <p:nvSpPr>
          <p:cNvPr id="11268" name="Rectangle 2"/>
          <p:cNvSpPr>
            <a:spLocks noGrp="1" noChangeArrowheads="1"/>
          </p:cNvSpPr>
          <p:nvPr>
            <p:ph type="title"/>
          </p:nvPr>
        </p:nvSpPr>
        <p:spPr/>
        <p:txBody>
          <a:bodyPr/>
          <a:lstStyle/>
          <a:p>
            <a:pPr algn="r" rtl="1" eaLnBrk="1" hangingPunct="1"/>
            <a:r>
              <a:rPr lang="en-US" sz="3200" b="0" smtClean="0">
                <a:latin typeface="Times New Roman" pitchFamily="18" charset="0"/>
                <a:cs typeface="Times New Roman" pitchFamily="18" charset="0"/>
              </a:rPr>
              <a:t>SMTP</a:t>
            </a:r>
          </a:p>
        </p:txBody>
      </p:sp>
      <p:sp>
        <p:nvSpPr>
          <p:cNvPr id="11269" name="Rectangle 3"/>
          <p:cNvSpPr>
            <a:spLocks noGrp="1" noChangeArrowheads="1"/>
          </p:cNvSpPr>
          <p:nvPr>
            <p:ph type="body" idx="1"/>
          </p:nvPr>
        </p:nvSpPr>
        <p:spPr>
          <a:xfrm>
            <a:off x="457200" y="1076325"/>
            <a:ext cx="8229600" cy="5553075"/>
          </a:xfrm>
        </p:spPr>
        <p:txBody>
          <a:bodyPr/>
          <a:lstStyle/>
          <a:p>
            <a:pPr algn="just" rtl="1" eaLnBrk="1" hangingPunct="1">
              <a:lnSpc>
                <a:spcPct val="150000"/>
              </a:lnSpc>
            </a:pPr>
            <a:r>
              <a:rPr lang="en-US" sz="2000" b="0" smtClean="0">
                <a:solidFill>
                  <a:srgbClr val="02040A"/>
                </a:solidFill>
                <a:latin typeface="Times New Roman" pitchFamily="18" charset="0"/>
                <a:cs typeface="B Mitra" pitchFamily="2" charset="-78"/>
              </a:rPr>
              <a:t>SMTP</a:t>
            </a:r>
            <a:r>
              <a:rPr lang="fa-IR" sz="2400" b="0" smtClean="0">
                <a:solidFill>
                  <a:srgbClr val="02040A"/>
                </a:solidFill>
                <a:latin typeface="Times New Roman" pitchFamily="18" charset="0"/>
                <a:cs typeface="B Mitra" pitchFamily="2" charset="-78"/>
              </a:rPr>
              <a:t> انتقال مستقیم </a:t>
            </a:r>
            <a:r>
              <a:rPr lang="en-US" sz="2000" b="0" smtClean="0">
                <a:solidFill>
                  <a:srgbClr val="02040A"/>
                </a:solidFill>
                <a:latin typeface="Times New Roman" pitchFamily="18" charset="0"/>
                <a:cs typeface="B Mitra" pitchFamily="2" charset="-78"/>
              </a:rPr>
              <a:t>Email</a:t>
            </a:r>
            <a:r>
              <a:rPr lang="fa-IR" sz="2400" b="0" smtClean="0">
                <a:solidFill>
                  <a:srgbClr val="02040A"/>
                </a:solidFill>
                <a:latin typeface="Times New Roman" pitchFamily="18" charset="0"/>
                <a:cs typeface="B Mitra" pitchFamily="2" charset="-78"/>
              </a:rPr>
              <a:t> ها را پشتیبانی می کند. انتقال مستقیم سبب می شود </a:t>
            </a:r>
            <a:r>
              <a:rPr lang="en-US" sz="2000" b="0" smtClean="0">
                <a:solidFill>
                  <a:srgbClr val="02040A"/>
                </a:solidFill>
                <a:latin typeface="Times New Roman" pitchFamily="18" charset="0"/>
                <a:cs typeface="B Mitra" pitchFamily="2" charset="-78"/>
              </a:rPr>
              <a:t>SMTP</a:t>
            </a:r>
            <a:r>
              <a:rPr lang="fa-IR" sz="2400" b="0" smtClean="0">
                <a:solidFill>
                  <a:srgbClr val="02040A"/>
                </a:solidFill>
                <a:latin typeface="Times New Roman" pitchFamily="18" charset="0"/>
                <a:cs typeface="B Mitra" pitchFamily="2" charset="-78"/>
              </a:rPr>
              <a:t> متکی بر گره های میانی نباشد. اگر در ارسال خطا به وجود آید، به کاربر اطلاع داده می شود که یا </a:t>
            </a:r>
            <a:r>
              <a:rPr lang="en-US" sz="2000" b="0" smtClean="0">
                <a:solidFill>
                  <a:srgbClr val="02040A"/>
                </a:solidFill>
                <a:latin typeface="Times New Roman" pitchFamily="18" charset="0"/>
                <a:cs typeface="B Mitra" pitchFamily="2" charset="-78"/>
              </a:rPr>
              <a:t>Email</a:t>
            </a:r>
            <a:r>
              <a:rPr lang="fa-IR" sz="2400" b="0" smtClean="0">
                <a:solidFill>
                  <a:srgbClr val="02040A"/>
                </a:solidFill>
                <a:latin typeface="Times New Roman" pitchFamily="18" charset="0"/>
                <a:cs typeface="B Mitra" pitchFamily="2" charset="-78"/>
              </a:rPr>
              <a:t> خود را دوباره ارسال کند ویا آن را در صف </a:t>
            </a:r>
            <a:r>
              <a:rPr lang="en-US" sz="2000" b="0" smtClean="0">
                <a:solidFill>
                  <a:srgbClr val="02040A"/>
                </a:solidFill>
                <a:latin typeface="Times New Roman" pitchFamily="18" charset="0"/>
                <a:cs typeface="B Mitra" pitchFamily="2" charset="-78"/>
              </a:rPr>
              <a:t>Email</a:t>
            </a:r>
            <a:r>
              <a:rPr lang="fa-IR" sz="2400" b="0" smtClean="0">
                <a:solidFill>
                  <a:srgbClr val="02040A"/>
                </a:solidFill>
                <a:latin typeface="Times New Roman" pitchFamily="18" charset="0"/>
                <a:cs typeface="B Mitra" pitchFamily="2" charset="-78"/>
              </a:rPr>
              <a:t> ها برای ارسال قرار دهد تا در آینده ارسال شود.</a:t>
            </a:r>
          </a:p>
          <a:p>
            <a:pPr algn="just" rtl="1" eaLnBrk="1" hangingPunct="1">
              <a:lnSpc>
                <a:spcPct val="150000"/>
              </a:lnSpc>
            </a:pPr>
            <a:r>
              <a:rPr lang="fa-IR" sz="2400" b="0" smtClean="0">
                <a:solidFill>
                  <a:srgbClr val="02040A"/>
                </a:solidFill>
                <a:latin typeface="Times New Roman" pitchFamily="18" charset="0"/>
                <a:cs typeface="B Mitra" pitchFamily="2" charset="-78"/>
              </a:rPr>
              <a:t>مشکل انتقال مستقیم این است که هر دو سیستم باید قابلیت ارسال و دریافت </a:t>
            </a:r>
            <a:r>
              <a:rPr lang="en-US" sz="2000" b="0" smtClean="0">
                <a:solidFill>
                  <a:srgbClr val="02040A"/>
                </a:solidFill>
                <a:latin typeface="Times New Roman" pitchFamily="18" charset="0"/>
                <a:cs typeface="B Mitra" pitchFamily="2" charset="-78"/>
              </a:rPr>
              <a:t>Email</a:t>
            </a:r>
            <a:r>
              <a:rPr lang="fa-IR" sz="2400" b="0" smtClean="0">
                <a:solidFill>
                  <a:srgbClr val="02040A"/>
                </a:solidFill>
                <a:latin typeface="Times New Roman" pitchFamily="18" charset="0"/>
                <a:cs typeface="B Mitra" pitchFamily="2" charset="-78"/>
              </a:rPr>
              <a:t> را داشته باشند: مثلا خاموش نباشند.</a:t>
            </a:r>
          </a:p>
          <a:p>
            <a:pPr algn="just" rtl="1" eaLnBrk="1" hangingPunct="1">
              <a:lnSpc>
                <a:spcPct val="150000"/>
              </a:lnSpc>
            </a:pPr>
            <a:r>
              <a:rPr lang="fa-IR" sz="2400" b="0" smtClean="0">
                <a:solidFill>
                  <a:srgbClr val="02040A"/>
                </a:solidFill>
                <a:latin typeface="Times New Roman" pitchFamily="18" charset="0"/>
                <a:cs typeface="B Mitra" pitchFamily="2" charset="-78"/>
              </a:rPr>
              <a:t>برای رفع این مشکل سیستم های مبتنی بر </a:t>
            </a:r>
            <a:r>
              <a:rPr lang="en-US" sz="2000" b="0" smtClean="0">
                <a:solidFill>
                  <a:srgbClr val="02040A"/>
                </a:solidFill>
                <a:latin typeface="Times New Roman" pitchFamily="18" charset="0"/>
                <a:cs typeface="B Mitra" pitchFamily="2" charset="-78"/>
              </a:rPr>
              <a:t>DNS</a:t>
            </a:r>
            <a:r>
              <a:rPr lang="fa-IR" sz="2400" b="0" smtClean="0">
                <a:solidFill>
                  <a:srgbClr val="02040A"/>
                </a:solidFill>
                <a:latin typeface="Times New Roman" pitchFamily="18" charset="0"/>
                <a:cs typeface="B Mitra" pitchFamily="2" charset="-78"/>
              </a:rPr>
              <a:t>، </a:t>
            </a:r>
            <a:r>
              <a:rPr lang="en-US" sz="2000" b="0" smtClean="0">
                <a:solidFill>
                  <a:srgbClr val="02040A"/>
                </a:solidFill>
                <a:latin typeface="Times New Roman" pitchFamily="18" charset="0"/>
                <a:cs typeface="B Mitra" pitchFamily="2" charset="-78"/>
              </a:rPr>
              <a:t>Email</a:t>
            </a:r>
            <a:r>
              <a:rPr lang="fa-IR" sz="2400" b="0" smtClean="0">
                <a:solidFill>
                  <a:srgbClr val="02040A"/>
                </a:solidFill>
                <a:latin typeface="Times New Roman" pitchFamily="18" charset="0"/>
                <a:cs typeface="B Mitra" pitchFamily="2" charset="-78"/>
              </a:rPr>
              <a:t> مورد نظر را به </a:t>
            </a:r>
            <a:r>
              <a:rPr lang="en-US" sz="2000" b="0" smtClean="0">
                <a:solidFill>
                  <a:srgbClr val="02040A"/>
                </a:solidFill>
                <a:latin typeface="Times New Roman" pitchFamily="18" charset="0"/>
                <a:cs typeface="B Mitra" pitchFamily="2" charset="-78"/>
              </a:rPr>
              <a:t>Mail Server</a:t>
            </a:r>
            <a:r>
              <a:rPr lang="fa-IR" sz="2400" b="0" smtClean="0">
                <a:solidFill>
                  <a:srgbClr val="02040A"/>
                </a:solidFill>
                <a:latin typeface="Times New Roman" pitchFamily="18" charset="0"/>
                <a:cs typeface="B Mitra" pitchFamily="2" charset="-78"/>
              </a:rPr>
              <a:t> ارسال می کنند. هر زمان که </a:t>
            </a:r>
            <a:r>
              <a:rPr lang="en-US" sz="2000" b="0" smtClean="0">
                <a:solidFill>
                  <a:srgbClr val="02040A"/>
                </a:solidFill>
                <a:latin typeface="Times New Roman" pitchFamily="18" charset="0"/>
                <a:cs typeface="B Mitra" pitchFamily="2" charset="-78"/>
              </a:rPr>
              <a:t>Client</a:t>
            </a:r>
            <a:r>
              <a:rPr lang="fa-IR" sz="2400" b="0" smtClean="0">
                <a:solidFill>
                  <a:srgbClr val="02040A"/>
                </a:solidFill>
                <a:latin typeface="Times New Roman" pitchFamily="18" charset="0"/>
                <a:cs typeface="B Mitra" pitchFamily="2" charset="-78"/>
              </a:rPr>
              <a:t> دوباره </a:t>
            </a:r>
            <a:r>
              <a:rPr lang="en-US" sz="2400" b="0" smtClean="0">
                <a:solidFill>
                  <a:srgbClr val="02040A"/>
                </a:solidFill>
                <a:latin typeface="Times New Roman" pitchFamily="18" charset="0"/>
                <a:cs typeface="B Mitra" pitchFamily="2" charset="-78"/>
              </a:rPr>
              <a:t>online</a:t>
            </a:r>
            <a:r>
              <a:rPr lang="fa-IR" sz="2400" b="0" smtClean="0">
                <a:solidFill>
                  <a:srgbClr val="02040A"/>
                </a:solidFill>
                <a:latin typeface="Times New Roman" pitchFamily="18" charset="0"/>
                <a:cs typeface="B Mitra" pitchFamily="2" charset="-78"/>
              </a:rPr>
              <a:t> شد، </a:t>
            </a:r>
            <a:r>
              <a:rPr lang="en-US" sz="2000" b="0" smtClean="0">
                <a:solidFill>
                  <a:srgbClr val="02040A"/>
                </a:solidFill>
                <a:latin typeface="Times New Roman" pitchFamily="18" charset="0"/>
                <a:cs typeface="B Mitra" pitchFamily="2" charset="-78"/>
              </a:rPr>
              <a:t>Email</a:t>
            </a:r>
            <a:r>
              <a:rPr lang="fa-IR" sz="2400" b="0" smtClean="0">
                <a:solidFill>
                  <a:srgbClr val="02040A"/>
                </a:solidFill>
                <a:latin typeface="Times New Roman" pitchFamily="18" charset="0"/>
                <a:cs typeface="B Mitra" pitchFamily="2" charset="-78"/>
              </a:rPr>
              <a:t> مورد نظر تحویل آن داده می شود.</a:t>
            </a:r>
            <a:endParaRPr lang="en-US" sz="2400" smtClean="0">
              <a:solidFill>
                <a:srgbClr val="02040A"/>
              </a:solidFill>
              <a:latin typeface="Times New Roman" pitchFamily="18" charset="0"/>
              <a:cs typeface="B Mitra" pitchFamily="2" charset="-78"/>
            </a:endParaRPr>
          </a:p>
        </p:txBody>
      </p:sp>
      <p:sp>
        <p:nvSpPr>
          <p:cNvPr id="11270" name="Text Box 5"/>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p:cNvSpPr>
            <a:spLocks noGrp="1"/>
          </p:cNvSpPr>
          <p:nvPr>
            <p:ph type="ftr" sz="quarter" idx="10"/>
          </p:nvPr>
        </p:nvSpPr>
        <p:spPr>
          <a:noFill/>
        </p:spPr>
        <p:txBody>
          <a:bodyPr/>
          <a:lstStyle/>
          <a:p>
            <a:r>
              <a:rPr lang="en-US" smtClean="0"/>
              <a:t>Company  Logo</a:t>
            </a:r>
          </a:p>
        </p:txBody>
      </p:sp>
      <p:sp>
        <p:nvSpPr>
          <p:cNvPr id="12291" name="Slide Number Placeholder 4"/>
          <p:cNvSpPr>
            <a:spLocks noGrp="1"/>
          </p:cNvSpPr>
          <p:nvPr>
            <p:ph type="sldNum" sz="quarter" idx="11"/>
          </p:nvPr>
        </p:nvSpPr>
        <p:spPr>
          <a:noFill/>
        </p:spPr>
        <p:txBody>
          <a:bodyPr/>
          <a:lstStyle/>
          <a:p>
            <a:fld id="{723A46EE-D051-4369-BA3C-DF530A9E1D51}" type="slidenum">
              <a:rPr lang="en-US" smtClean="0"/>
              <a:pPr/>
              <a:t>37</a:t>
            </a:fld>
            <a:endParaRPr lang="en-US" smtClean="0"/>
          </a:p>
        </p:txBody>
      </p:sp>
      <p:sp>
        <p:nvSpPr>
          <p:cNvPr id="12292" name="Rectangle 2"/>
          <p:cNvSpPr>
            <a:spLocks noGrp="1" noChangeArrowheads="1"/>
          </p:cNvSpPr>
          <p:nvPr>
            <p:ph type="title"/>
          </p:nvPr>
        </p:nvSpPr>
        <p:spPr/>
        <p:txBody>
          <a:bodyPr/>
          <a:lstStyle/>
          <a:p>
            <a:pPr algn="r" rtl="1" eaLnBrk="1" hangingPunct="1"/>
            <a:r>
              <a:rPr lang="en-US" sz="3200" smtClean="0">
                <a:latin typeface="Times New Roman" pitchFamily="18" charset="0"/>
                <a:cs typeface="B Titr" pitchFamily="2" charset="-78"/>
              </a:rPr>
              <a:t>POP</a:t>
            </a:r>
          </a:p>
        </p:txBody>
      </p:sp>
      <p:sp>
        <p:nvSpPr>
          <p:cNvPr id="12293" name="Rectangle 3"/>
          <p:cNvSpPr>
            <a:spLocks noGrp="1" noChangeArrowheads="1"/>
          </p:cNvSpPr>
          <p:nvPr>
            <p:ph type="body" idx="1"/>
          </p:nvPr>
        </p:nvSpPr>
        <p:spPr>
          <a:xfrm>
            <a:off x="457200" y="1076325"/>
            <a:ext cx="8229600" cy="5781675"/>
          </a:xfrm>
        </p:spPr>
        <p:txBody>
          <a:bodyPr/>
          <a:lstStyle/>
          <a:p>
            <a:pPr algn="just" rtl="1" eaLnBrk="1" hangingPunct="1">
              <a:lnSpc>
                <a:spcPct val="130000"/>
              </a:lnSpc>
            </a:pPr>
            <a:r>
              <a:rPr lang="fa-IR" sz="2400" b="0" smtClean="0">
                <a:solidFill>
                  <a:srgbClr val="02040A"/>
                </a:solidFill>
                <a:latin typeface="Times New Roman" pitchFamily="18" charset="0"/>
                <a:cs typeface="B Mitra" pitchFamily="2" charset="-78"/>
              </a:rPr>
              <a:t>برای </a:t>
            </a:r>
            <a:r>
              <a:rPr lang="en-US" sz="2400" b="0" smtClean="0">
                <a:solidFill>
                  <a:srgbClr val="02040A"/>
                </a:solidFill>
                <a:latin typeface="Times New Roman" pitchFamily="18" charset="0"/>
                <a:cs typeface="B Mitra" pitchFamily="2" charset="-78"/>
              </a:rPr>
              <a:t>POP</a:t>
            </a:r>
            <a:r>
              <a:rPr lang="fa-IR" sz="2400" b="0" smtClean="0">
                <a:solidFill>
                  <a:srgbClr val="02040A"/>
                </a:solidFill>
                <a:latin typeface="Times New Roman" pitchFamily="18" charset="0"/>
                <a:cs typeface="B Mitra" pitchFamily="2" charset="-78"/>
              </a:rPr>
              <a:t> دو نسخه وجود دارد:</a:t>
            </a:r>
          </a:p>
          <a:p>
            <a:pPr lvl="1" algn="just" rtl="1" eaLnBrk="1" hangingPunct="1">
              <a:lnSpc>
                <a:spcPct val="130000"/>
              </a:lnSpc>
            </a:pPr>
            <a:r>
              <a:rPr lang="en-US" sz="2000" smtClean="0">
                <a:solidFill>
                  <a:srgbClr val="02040A"/>
                </a:solidFill>
                <a:latin typeface="Times New Roman" pitchFamily="18" charset="0"/>
                <a:cs typeface="B Mitra" pitchFamily="2" charset="-78"/>
              </a:rPr>
              <a:t>POP2</a:t>
            </a:r>
          </a:p>
          <a:p>
            <a:pPr lvl="1" algn="just" rtl="1" eaLnBrk="1" hangingPunct="1">
              <a:lnSpc>
                <a:spcPct val="130000"/>
              </a:lnSpc>
            </a:pPr>
            <a:r>
              <a:rPr lang="en-US" sz="2000" smtClean="0">
                <a:solidFill>
                  <a:srgbClr val="02040A"/>
                </a:solidFill>
                <a:latin typeface="Times New Roman" pitchFamily="18" charset="0"/>
                <a:cs typeface="B Mitra" pitchFamily="2" charset="-78"/>
              </a:rPr>
              <a:t>POP3</a:t>
            </a:r>
          </a:p>
          <a:p>
            <a:pPr algn="just" rtl="1" eaLnBrk="1" hangingPunct="1">
              <a:lnSpc>
                <a:spcPct val="130000"/>
              </a:lnSpc>
            </a:pPr>
            <a:r>
              <a:rPr lang="en-US" sz="2400" b="0" smtClean="0">
                <a:solidFill>
                  <a:srgbClr val="02040A"/>
                </a:solidFill>
                <a:latin typeface="Times New Roman" pitchFamily="18" charset="0"/>
                <a:cs typeface="B Mitra" pitchFamily="2" charset="-78"/>
              </a:rPr>
              <a:t>POP2</a:t>
            </a:r>
            <a:r>
              <a:rPr lang="fa-IR" sz="2400" smtClean="0">
                <a:solidFill>
                  <a:srgbClr val="02040A"/>
                </a:solidFill>
                <a:latin typeface="Times New Roman" pitchFamily="18" charset="0"/>
                <a:cs typeface="B Mitra" pitchFamily="2" charset="-78"/>
              </a:rPr>
              <a:t>:</a:t>
            </a:r>
          </a:p>
          <a:p>
            <a:pPr lvl="1" algn="just" rtl="1" eaLnBrk="1" hangingPunct="1">
              <a:lnSpc>
                <a:spcPct val="130000"/>
              </a:lnSpc>
            </a:pPr>
            <a:r>
              <a:rPr lang="en-US" sz="2000" smtClean="0">
                <a:solidFill>
                  <a:srgbClr val="02040A"/>
                </a:solidFill>
                <a:latin typeface="Times New Roman" pitchFamily="18" charset="0"/>
                <a:cs typeface="B Mitra" pitchFamily="2" charset="-78"/>
              </a:rPr>
              <a:t>RFC 1937</a:t>
            </a:r>
          </a:p>
          <a:p>
            <a:pPr lvl="1" algn="just" rtl="1" eaLnBrk="1" hangingPunct="1">
              <a:lnSpc>
                <a:spcPct val="130000"/>
              </a:lnSpc>
            </a:pPr>
            <a:r>
              <a:rPr lang="fa-IR" sz="2000" smtClean="0">
                <a:solidFill>
                  <a:srgbClr val="02040A"/>
                </a:solidFill>
                <a:latin typeface="Times New Roman" pitchFamily="18" charset="0"/>
                <a:cs typeface="B Mitra" pitchFamily="2" charset="-78"/>
              </a:rPr>
              <a:t> از پورت 109 استفاده می کند.</a:t>
            </a:r>
          </a:p>
          <a:p>
            <a:pPr algn="just" rtl="1" eaLnBrk="1" hangingPunct="1">
              <a:lnSpc>
                <a:spcPct val="130000"/>
              </a:lnSpc>
            </a:pPr>
            <a:r>
              <a:rPr lang="en-US" sz="2400" b="0" smtClean="0">
                <a:solidFill>
                  <a:srgbClr val="02040A"/>
                </a:solidFill>
                <a:latin typeface="Times New Roman" pitchFamily="18" charset="0"/>
                <a:cs typeface="B Mitra" pitchFamily="2" charset="-78"/>
              </a:rPr>
              <a:t>POP3</a:t>
            </a:r>
            <a:r>
              <a:rPr lang="fa-IR" sz="2400" smtClean="0">
                <a:solidFill>
                  <a:srgbClr val="02040A"/>
                </a:solidFill>
                <a:latin typeface="Times New Roman" pitchFamily="18" charset="0"/>
                <a:cs typeface="B Mitra" pitchFamily="2" charset="-78"/>
              </a:rPr>
              <a:t>:</a:t>
            </a:r>
          </a:p>
          <a:p>
            <a:pPr lvl="1" algn="just" rtl="1" eaLnBrk="1" hangingPunct="1">
              <a:lnSpc>
                <a:spcPct val="130000"/>
              </a:lnSpc>
            </a:pPr>
            <a:r>
              <a:rPr lang="en-US" sz="2000" smtClean="0">
                <a:solidFill>
                  <a:srgbClr val="02040A"/>
                </a:solidFill>
                <a:latin typeface="Times New Roman" pitchFamily="18" charset="0"/>
                <a:cs typeface="B Mitra" pitchFamily="2" charset="-78"/>
              </a:rPr>
              <a:t>RFC 1939</a:t>
            </a:r>
          </a:p>
          <a:p>
            <a:pPr lvl="1" algn="just" rtl="1" eaLnBrk="1" hangingPunct="1">
              <a:lnSpc>
                <a:spcPct val="130000"/>
              </a:lnSpc>
            </a:pPr>
            <a:r>
              <a:rPr lang="fa-IR" sz="2000" smtClean="0">
                <a:solidFill>
                  <a:srgbClr val="02040A"/>
                </a:solidFill>
                <a:latin typeface="Times New Roman" pitchFamily="18" charset="0"/>
                <a:cs typeface="B Mitra" pitchFamily="2" charset="-78"/>
              </a:rPr>
              <a:t>از پورت 110 استفاده می کند.</a:t>
            </a:r>
          </a:p>
          <a:p>
            <a:pPr algn="just" rtl="1" eaLnBrk="1" hangingPunct="1">
              <a:lnSpc>
                <a:spcPct val="130000"/>
              </a:lnSpc>
            </a:pPr>
            <a:r>
              <a:rPr lang="fa-IR" sz="2400" b="0" smtClean="0">
                <a:solidFill>
                  <a:srgbClr val="02040A"/>
                </a:solidFill>
                <a:latin typeface="Times New Roman" pitchFamily="18" charset="0"/>
                <a:cs typeface="B Mitra" pitchFamily="2" charset="-78"/>
              </a:rPr>
              <a:t>این پروتکل ها از فرمان های مختلف برای اجرای عملیات استفاده می کنند، اما عملیات پایه در هر دو یکی است.</a:t>
            </a:r>
            <a:endParaRPr lang="en-US" sz="2000" smtClean="0">
              <a:solidFill>
                <a:srgbClr val="02040A"/>
              </a:solidFill>
              <a:latin typeface="Times New Roman" pitchFamily="18" charset="0"/>
              <a:cs typeface="B Mitra" pitchFamily="2" charset="-78"/>
            </a:endParaRPr>
          </a:p>
        </p:txBody>
      </p:sp>
      <p:sp>
        <p:nvSpPr>
          <p:cNvPr id="12294" name="Text Box 5"/>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3"/>
          <p:cNvSpPr>
            <a:spLocks noGrp="1"/>
          </p:cNvSpPr>
          <p:nvPr>
            <p:ph type="ftr" sz="quarter" idx="10"/>
          </p:nvPr>
        </p:nvSpPr>
        <p:spPr>
          <a:noFill/>
        </p:spPr>
        <p:txBody>
          <a:bodyPr/>
          <a:lstStyle/>
          <a:p>
            <a:r>
              <a:rPr lang="en-US" smtClean="0"/>
              <a:t>Company  Logo</a:t>
            </a:r>
          </a:p>
        </p:txBody>
      </p:sp>
      <p:sp>
        <p:nvSpPr>
          <p:cNvPr id="13315" name="Slide Number Placeholder 4"/>
          <p:cNvSpPr>
            <a:spLocks noGrp="1"/>
          </p:cNvSpPr>
          <p:nvPr>
            <p:ph type="sldNum" sz="quarter" idx="11"/>
          </p:nvPr>
        </p:nvSpPr>
        <p:spPr>
          <a:noFill/>
        </p:spPr>
        <p:txBody>
          <a:bodyPr/>
          <a:lstStyle/>
          <a:p>
            <a:fld id="{468FF919-8B17-4142-B9E2-7FA2E3D0139A}" type="slidenum">
              <a:rPr lang="en-US" smtClean="0"/>
              <a:pPr/>
              <a:t>38</a:t>
            </a:fld>
            <a:endParaRPr lang="en-US" smtClean="0"/>
          </a:p>
        </p:txBody>
      </p:sp>
      <p:sp>
        <p:nvSpPr>
          <p:cNvPr id="13316" name="Rectangle 2"/>
          <p:cNvSpPr>
            <a:spLocks noGrp="1" noChangeArrowheads="1"/>
          </p:cNvSpPr>
          <p:nvPr>
            <p:ph type="title"/>
          </p:nvPr>
        </p:nvSpPr>
        <p:spPr/>
        <p:txBody>
          <a:bodyPr/>
          <a:lstStyle/>
          <a:p>
            <a:pPr algn="r" rtl="1" eaLnBrk="1" hangingPunct="1"/>
            <a:r>
              <a:rPr lang="en-US" sz="3200" smtClean="0">
                <a:latin typeface="Times New Roman" pitchFamily="18" charset="0"/>
                <a:cs typeface="B Titr" pitchFamily="2" charset="-78"/>
              </a:rPr>
              <a:t>POP</a:t>
            </a:r>
          </a:p>
        </p:txBody>
      </p:sp>
      <p:sp>
        <p:nvSpPr>
          <p:cNvPr id="13317"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pic>
        <p:nvPicPr>
          <p:cNvPr id="13318" name="Picture 10" descr="3"/>
          <p:cNvPicPr>
            <a:picLocks noGrp="1" noChangeAspect="1" noChangeArrowheads="1"/>
          </p:cNvPicPr>
          <p:nvPr>
            <p:ph idx="1"/>
          </p:nvPr>
        </p:nvPicPr>
        <p:blipFill>
          <a:blip r:embed="rId2" cstate="print"/>
          <a:srcRect/>
          <a:stretch>
            <a:fillRect/>
          </a:stretch>
        </p:blipFill>
        <p:spPr>
          <a:xfrm>
            <a:off x="76200" y="1524000"/>
            <a:ext cx="8991600" cy="3581400"/>
          </a:xfr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3"/>
          <p:cNvSpPr>
            <a:spLocks noGrp="1"/>
          </p:cNvSpPr>
          <p:nvPr>
            <p:ph type="ftr" sz="quarter" idx="10"/>
          </p:nvPr>
        </p:nvSpPr>
        <p:spPr>
          <a:noFill/>
        </p:spPr>
        <p:txBody>
          <a:bodyPr/>
          <a:lstStyle/>
          <a:p>
            <a:r>
              <a:rPr lang="en-US" smtClean="0"/>
              <a:t>Company  Logo</a:t>
            </a:r>
          </a:p>
        </p:txBody>
      </p:sp>
      <p:sp>
        <p:nvSpPr>
          <p:cNvPr id="14339" name="Slide Number Placeholder 4"/>
          <p:cNvSpPr>
            <a:spLocks noGrp="1"/>
          </p:cNvSpPr>
          <p:nvPr>
            <p:ph type="sldNum" sz="quarter" idx="11"/>
          </p:nvPr>
        </p:nvSpPr>
        <p:spPr>
          <a:noFill/>
        </p:spPr>
        <p:txBody>
          <a:bodyPr/>
          <a:lstStyle/>
          <a:p>
            <a:fld id="{45EF4570-7F90-4918-B946-3161505CB86E}" type="slidenum">
              <a:rPr lang="en-US" smtClean="0"/>
              <a:pPr/>
              <a:t>39</a:t>
            </a:fld>
            <a:endParaRPr lang="en-US" smtClean="0"/>
          </a:p>
        </p:txBody>
      </p:sp>
      <p:sp>
        <p:nvSpPr>
          <p:cNvPr id="14340" name="Rectangle 2"/>
          <p:cNvSpPr>
            <a:spLocks noGrp="1" noChangeArrowheads="1"/>
          </p:cNvSpPr>
          <p:nvPr>
            <p:ph type="title"/>
          </p:nvPr>
        </p:nvSpPr>
        <p:spPr/>
        <p:txBody>
          <a:bodyPr/>
          <a:lstStyle/>
          <a:p>
            <a:pPr algn="r" rtl="1" eaLnBrk="1" hangingPunct="1"/>
            <a:r>
              <a:rPr lang="en-US" sz="3200" smtClean="0">
                <a:latin typeface="Times New Roman" pitchFamily="18" charset="0"/>
                <a:cs typeface="B Titr" pitchFamily="2" charset="-78"/>
              </a:rPr>
              <a:t>POP</a:t>
            </a:r>
          </a:p>
        </p:txBody>
      </p:sp>
      <p:sp>
        <p:nvSpPr>
          <p:cNvPr id="14341"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pic>
        <p:nvPicPr>
          <p:cNvPr id="14342" name="Picture 7" descr="4"/>
          <p:cNvPicPr>
            <a:picLocks noGrp="1" noChangeAspect="1" noChangeArrowheads="1"/>
          </p:cNvPicPr>
          <p:nvPr>
            <p:ph idx="1"/>
          </p:nvPr>
        </p:nvPicPr>
        <p:blipFill>
          <a:blip r:embed="rId2" cstate="print"/>
          <a:srcRect/>
          <a:stretch>
            <a:fillRect/>
          </a:stretch>
        </p:blipFill>
        <p:spPr>
          <a:xfrm>
            <a:off x="457200" y="1211263"/>
            <a:ext cx="8229600" cy="4976812"/>
          </a:xfr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3"/>
          <p:cNvSpPr>
            <a:spLocks noGrp="1"/>
          </p:cNvSpPr>
          <p:nvPr>
            <p:ph type="ftr" sz="quarter" idx="10"/>
          </p:nvPr>
        </p:nvSpPr>
        <p:spPr>
          <a:noFill/>
        </p:spPr>
        <p:txBody>
          <a:bodyPr/>
          <a:lstStyle/>
          <a:p>
            <a:r>
              <a:rPr lang="en-US"/>
              <a:t>Company  Logo</a:t>
            </a:r>
          </a:p>
        </p:txBody>
      </p:sp>
      <p:sp>
        <p:nvSpPr>
          <p:cNvPr id="6147" name="Slide Number Placeholder 4"/>
          <p:cNvSpPr>
            <a:spLocks noGrp="1"/>
          </p:cNvSpPr>
          <p:nvPr>
            <p:ph type="sldNum" sz="quarter" idx="11"/>
          </p:nvPr>
        </p:nvSpPr>
        <p:spPr>
          <a:noFill/>
        </p:spPr>
        <p:txBody>
          <a:bodyPr/>
          <a:lstStyle/>
          <a:p>
            <a:fld id="{C68341C5-CB4D-41FC-A6BA-4BE49FAAD382}" type="slidenum">
              <a:rPr lang="en-US"/>
              <a:pPr/>
              <a:t>4</a:t>
            </a:fld>
            <a:endParaRPr lang="en-US"/>
          </a:p>
        </p:txBody>
      </p:sp>
      <p:sp>
        <p:nvSpPr>
          <p:cNvPr id="6148" name="Rectangle 2"/>
          <p:cNvSpPr>
            <a:spLocks noGrp="1" noChangeArrowheads="1"/>
          </p:cNvSpPr>
          <p:nvPr>
            <p:ph type="title"/>
          </p:nvPr>
        </p:nvSpPr>
        <p:spPr/>
        <p:txBody>
          <a:bodyPr/>
          <a:lstStyle/>
          <a:p>
            <a:pPr algn="r" rtl="1" eaLnBrk="1" hangingPunct="1"/>
            <a:r>
              <a:rPr lang="fa-IR" sz="3200" smtClean="0">
                <a:latin typeface="Times New Roman" pitchFamily="18" charset="0"/>
                <a:cs typeface="B Titr" pitchFamily="2" charset="-78"/>
              </a:rPr>
              <a:t>نام ها و آدرس ها</a:t>
            </a:r>
            <a:endParaRPr lang="en-US" sz="3200" smtClean="0">
              <a:latin typeface="Times New Roman" pitchFamily="18" charset="0"/>
              <a:cs typeface="B Titr" pitchFamily="2" charset="-78"/>
            </a:endParaRPr>
          </a:p>
        </p:txBody>
      </p:sp>
      <p:sp>
        <p:nvSpPr>
          <p:cNvPr id="6149" name="Rectangle 3"/>
          <p:cNvSpPr>
            <a:spLocks noGrp="1" noChangeArrowheads="1"/>
          </p:cNvSpPr>
          <p:nvPr>
            <p:ph type="body" idx="1"/>
          </p:nvPr>
        </p:nvSpPr>
        <p:spPr>
          <a:xfrm>
            <a:off x="228600" y="1076325"/>
            <a:ext cx="8610600" cy="5248275"/>
          </a:xfrm>
        </p:spPr>
        <p:txBody>
          <a:bodyPr/>
          <a:lstStyle/>
          <a:p>
            <a:pPr algn="just" rtl="1" eaLnBrk="1" hangingPunct="1">
              <a:lnSpc>
                <a:spcPct val="130000"/>
              </a:lnSpc>
            </a:pPr>
            <a:r>
              <a:rPr lang="fa-IR" sz="2400" b="0" smtClean="0">
                <a:solidFill>
                  <a:srgbClr val="02040A"/>
                </a:solidFill>
                <a:latin typeface="Times New Roman" pitchFamily="18" charset="0"/>
                <a:cs typeface="B Mitra" pitchFamily="2" charset="-78"/>
              </a:rPr>
              <a:t>تعریف:</a:t>
            </a:r>
          </a:p>
          <a:p>
            <a:pPr lvl="1" algn="just" rtl="1" eaLnBrk="1" hangingPunct="1">
              <a:lnSpc>
                <a:spcPct val="130000"/>
              </a:lnSpc>
            </a:pPr>
            <a:r>
              <a:rPr lang="fa-IR" sz="2000" smtClean="0">
                <a:solidFill>
                  <a:srgbClr val="02040A"/>
                </a:solidFill>
                <a:latin typeface="Times New Roman" pitchFamily="18" charset="0"/>
                <a:cs typeface="B Mitra" pitchFamily="2" charset="-78"/>
              </a:rPr>
              <a:t>نام : نمایانگر آنچه به دنبال آن جستجو می کنیم.</a:t>
            </a:r>
          </a:p>
          <a:p>
            <a:pPr lvl="1" algn="just" rtl="1" eaLnBrk="1" hangingPunct="1">
              <a:lnSpc>
                <a:spcPct val="130000"/>
              </a:lnSpc>
            </a:pPr>
            <a:r>
              <a:rPr lang="fa-IR" sz="2000" smtClean="0">
                <a:solidFill>
                  <a:srgbClr val="02040A"/>
                </a:solidFill>
                <a:latin typeface="Times New Roman" pitchFamily="18" charset="0"/>
                <a:cs typeface="B Mitra" pitchFamily="2" charset="-78"/>
              </a:rPr>
              <a:t>آدرس: نمایانگر محل آن.</a:t>
            </a:r>
          </a:p>
          <a:p>
            <a:pPr lvl="1" algn="just" rtl="1" eaLnBrk="1" hangingPunct="1">
              <a:lnSpc>
                <a:spcPct val="130000"/>
              </a:lnSpc>
            </a:pPr>
            <a:r>
              <a:rPr lang="fa-IR" sz="2000" smtClean="0">
                <a:solidFill>
                  <a:srgbClr val="02040A"/>
                </a:solidFill>
                <a:latin typeface="Times New Roman" pitchFamily="18" charset="0"/>
                <a:cs typeface="B Mitra" pitchFamily="2" charset="-78"/>
              </a:rPr>
              <a:t>مسیر: نحوه رسیدن به آن</a:t>
            </a:r>
          </a:p>
          <a:p>
            <a:pPr algn="just" rtl="1" eaLnBrk="1" hangingPunct="1">
              <a:lnSpc>
                <a:spcPct val="130000"/>
              </a:lnSpc>
            </a:pPr>
            <a:r>
              <a:rPr lang="fa-IR" sz="2400" b="0" smtClean="0">
                <a:solidFill>
                  <a:srgbClr val="02040A"/>
                </a:solidFill>
                <a:latin typeface="Times New Roman" pitchFamily="18" charset="0"/>
                <a:cs typeface="B Mitra" pitchFamily="2" charset="-78"/>
              </a:rPr>
              <a:t>نام گذاری:</a:t>
            </a:r>
          </a:p>
          <a:p>
            <a:pPr lvl="1" algn="just" rtl="1" eaLnBrk="1" hangingPunct="1">
              <a:lnSpc>
                <a:spcPct val="130000"/>
              </a:lnSpc>
            </a:pPr>
            <a:r>
              <a:rPr lang="fa-IR" sz="2000" smtClean="0">
                <a:solidFill>
                  <a:srgbClr val="02040A"/>
                </a:solidFill>
                <a:latin typeface="Times New Roman" pitchFamily="18" charset="0"/>
                <a:cs typeface="B Mitra" pitchFamily="2" charset="-78"/>
              </a:rPr>
              <a:t> هر دستگاه و یا </a:t>
            </a:r>
            <a:r>
              <a:rPr lang="en-US" sz="1800" smtClean="0">
                <a:solidFill>
                  <a:srgbClr val="02040A"/>
                </a:solidFill>
                <a:latin typeface="Times New Roman" pitchFamily="18" charset="0"/>
                <a:cs typeface="B Mitra" pitchFamily="2" charset="-78"/>
              </a:rPr>
              <a:t>Host</a:t>
            </a:r>
            <a:r>
              <a:rPr lang="fa-IR" sz="2000" smtClean="0">
                <a:solidFill>
                  <a:srgbClr val="02040A"/>
                </a:solidFill>
                <a:latin typeface="Times New Roman" pitchFamily="18" charset="0"/>
                <a:cs typeface="B Mitra" pitchFamily="2" charset="-78"/>
              </a:rPr>
              <a:t> در شبکه را که به آن آدرس </a:t>
            </a:r>
            <a:r>
              <a:rPr lang="en-US" sz="1800" smtClean="0">
                <a:solidFill>
                  <a:srgbClr val="02040A"/>
                </a:solidFill>
                <a:latin typeface="Times New Roman" pitchFamily="18" charset="0"/>
                <a:cs typeface="B Mitra" pitchFamily="2" charset="-78"/>
              </a:rPr>
              <a:t>IP</a:t>
            </a:r>
            <a:r>
              <a:rPr lang="fa-IR" sz="2000" smtClean="0">
                <a:solidFill>
                  <a:srgbClr val="02040A"/>
                </a:solidFill>
                <a:latin typeface="Times New Roman" pitchFamily="18" charset="0"/>
                <a:cs typeface="B Mitra" pitchFamily="2" charset="-78"/>
              </a:rPr>
              <a:t> اختصاص یافته است، می توان نام گذاری کرد.</a:t>
            </a:r>
          </a:p>
          <a:p>
            <a:pPr lvl="1" algn="just" rtl="1" eaLnBrk="1" hangingPunct="1">
              <a:lnSpc>
                <a:spcPct val="130000"/>
              </a:lnSpc>
            </a:pPr>
            <a:r>
              <a:rPr lang="fa-IR" sz="2000" smtClean="0">
                <a:solidFill>
                  <a:srgbClr val="02040A"/>
                </a:solidFill>
                <a:latin typeface="Times New Roman" pitchFamily="18" charset="0"/>
                <a:cs typeface="B Mitra" pitchFamily="2" charset="-78"/>
              </a:rPr>
              <a:t>دلیل نام گذاری ساده تر بودن آن نسبت به آدرس های </a:t>
            </a:r>
            <a:r>
              <a:rPr lang="en-US" sz="1800" smtClean="0">
                <a:solidFill>
                  <a:srgbClr val="02040A"/>
                </a:solidFill>
                <a:latin typeface="Times New Roman" pitchFamily="18" charset="0"/>
                <a:cs typeface="B Mitra" pitchFamily="2" charset="-78"/>
              </a:rPr>
              <a:t>IP</a:t>
            </a:r>
            <a:r>
              <a:rPr lang="fa-IR" sz="2000" smtClean="0">
                <a:solidFill>
                  <a:srgbClr val="02040A"/>
                </a:solidFill>
                <a:latin typeface="Times New Roman" pitchFamily="18" charset="0"/>
                <a:cs typeface="B Mitra" pitchFamily="2" charset="-78"/>
              </a:rPr>
              <a:t> است. برنامه های کاربردی از آدرس های </a:t>
            </a:r>
            <a:r>
              <a:rPr lang="en-US" sz="1800" smtClean="0">
                <a:solidFill>
                  <a:srgbClr val="02040A"/>
                </a:solidFill>
                <a:latin typeface="Times New Roman" pitchFamily="18" charset="0"/>
                <a:cs typeface="B Mitra" pitchFamily="2" charset="-78"/>
              </a:rPr>
              <a:t>IP</a:t>
            </a:r>
            <a:r>
              <a:rPr lang="fa-IR" sz="2000" smtClean="0">
                <a:solidFill>
                  <a:srgbClr val="02040A"/>
                </a:solidFill>
                <a:latin typeface="Times New Roman" pitchFamily="18" charset="0"/>
                <a:cs typeface="B Mitra" pitchFamily="2" charset="-78"/>
              </a:rPr>
              <a:t> استفاده می کنند اما برای انسان ها به کار بردن نام ها ساده تر است.</a:t>
            </a:r>
          </a:p>
          <a:p>
            <a:pPr lvl="1" algn="just" rtl="1" eaLnBrk="1" hangingPunct="1">
              <a:lnSpc>
                <a:spcPct val="130000"/>
              </a:lnSpc>
            </a:pPr>
            <a:r>
              <a:rPr lang="fa-IR" sz="2000" smtClean="0">
                <a:solidFill>
                  <a:srgbClr val="02040A"/>
                </a:solidFill>
                <a:latin typeface="Times New Roman" pitchFamily="18" charset="0"/>
                <a:cs typeface="B Mitra" pitchFamily="2" charset="-78"/>
              </a:rPr>
              <a:t>در بسیاری از موارد می توان آدرس </a:t>
            </a:r>
            <a:r>
              <a:rPr lang="en-US" sz="1800" smtClean="0">
                <a:solidFill>
                  <a:srgbClr val="02040A"/>
                </a:solidFill>
                <a:latin typeface="Times New Roman" pitchFamily="18" charset="0"/>
                <a:cs typeface="B Mitra" pitchFamily="2" charset="-78"/>
              </a:rPr>
              <a:t>IP</a:t>
            </a:r>
            <a:r>
              <a:rPr lang="fa-IR" sz="2000" smtClean="0">
                <a:solidFill>
                  <a:srgbClr val="02040A"/>
                </a:solidFill>
                <a:latin typeface="Times New Roman" pitchFamily="18" charset="0"/>
                <a:cs typeface="B Mitra" pitchFamily="2" charset="-78"/>
              </a:rPr>
              <a:t> را به جای نام به کاربرد و بلعکس. توجه داشته باشید که برقراری ارتباط تنها براساس آدرس </a:t>
            </a:r>
            <a:r>
              <a:rPr lang="en-US" sz="1800" smtClean="0">
                <a:solidFill>
                  <a:srgbClr val="02040A"/>
                </a:solidFill>
                <a:latin typeface="Times New Roman" pitchFamily="18" charset="0"/>
                <a:cs typeface="B Mitra" pitchFamily="2" charset="-78"/>
              </a:rPr>
              <a:t>IP</a:t>
            </a:r>
            <a:r>
              <a:rPr lang="fa-IR" sz="2000" smtClean="0">
                <a:solidFill>
                  <a:srgbClr val="02040A"/>
                </a:solidFill>
                <a:latin typeface="Times New Roman" pitchFamily="18" charset="0"/>
                <a:cs typeface="B Mitra" pitchFamily="2" charset="-78"/>
              </a:rPr>
              <a:t> صورت می گیرد.</a:t>
            </a:r>
            <a:endParaRPr lang="en-US" sz="2000" smtClean="0">
              <a:solidFill>
                <a:srgbClr val="02040A"/>
              </a:solidFill>
              <a:latin typeface="Times New Roman" pitchFamily="18" charset="0"/>
              <a:cs typeface="B Mitra" pitchFamily="2" charset="-78"/>
            </a:endParaRPr>
          </a:p>
        </p:txBody>
      </p:sp>
      <p:sp>
        <p:nvSpPr>
          <p:cNvPr id="6150" name="Text Box 5"/>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3"/>
          <p:cNvSpPr>
            <a:spLocks noGrp="1"/>
          </p:cNvSpPr>
          <p:nvPr>
            <p:ph type="ftr" sz="quarter" idx="10"/>
          </p:nvPr>
        </p:nvSpPr>
        <p:spPr>
          <a:noFill/>
        </p:spPr>
        <p:txBody>
          <a:bodyPr/>
          <a:lstStyle/>
          <a:p>
            <a:r>
              <a:rPr lang="en-US" smtClean="0"/>
              <a:t>Company  Logo</a:t>
            </a:r>
          </a:p>
        </p:txBody>
      </p:sp>
      <p:sp>
        <p:nvSpPr>
          <p:cNvPr id="14339" name="Slide Number Placeholder 4"/>
          <p:cNvSpPr>
            <a:spLocks noGrp="1"/>
          </p:cNvSpPr>
          <p:nvPr>
            <p:ph type="sldNum" sz="quarter" idx="11"/>
          </p:nvPr>
        </p:nvSpPr>
        <p:spPr>
          <a:noFill/>
        </p:spPr>
        <p:txBody>
          <a:bodyPr/>
          <a:lstStyle/>
          <a:p>
            <a:fld id="{45EF4570-7F90-4918-B946-3161505CB86E}" type="slidenum">
              <a:rPr lang="en-US" smtClean="0"/>
              <a:pPr/>
              <a:t>40</a:t>
            </a:fld>
            <a:endParaRPr lang="en-US" smtClean="0"/>
          </a:p>
        </p:txBody>
      </p:sp>
      <p:sp>
        <p:nvSpPr>
          <p:cNvPr id="14340" name="Rectangle 2"/>
          <p:cNvSpPr>
            <a:spLocks noGrp="1" noChangeArrowheads="1"/>
          </p:cNvSpPr>
          <p:nvPr>
            <p:ph type="title"/>
          </p:nvPr>
        </p:nvSpPr>
        <p:spPr/>
        <p:txBody>
          <a:bodyPr/>
          <a:lstStyle/>
          <a:p>
            <a:pPr algn="r" rtl="1" eaLnBrk="1" hangingPunct="1"/>
            <a:r>
              <a:rPr lang="fa-IR" sz="3200" dirty="0" smtClean="0">
                <a:latin typeface="Times New Roman" pitchFamily="18" charset="0"/>
                <a:cs typeface="B Titr" pitchFamily="2" charset="-78"/>
              </a:rPr>
              <a:t>یک سناریوی ساده روی </a:t>
            </a:r>
            <a:r>
              <a:rPr lang="en-US" sz="3200" dirty="0" smtClean="0">
                <a:latin typeface="Times New Roman" pitchFamily="18" charset="0"/>
                <a:cs typeface="B Titr" pitchFamily="2" charset="-78"/>
              </a:rPr>
              <a:t>SMTP</a:t>
            </a:r>
            <a:r>
              <a:rPr lang="fa-IR" sz="3200" dirty="0" smtClean="0">
                <a:latin typeface="Times New Roman" pitchFamily="18" charset="0"/>
                <a:cs typeface="B Titr" pitchFamily="2" charset="-78"/>
              </a:rPr>
              <a:t> و </a:t>
            </a:r>
            <a:r>
              <a:rPr lang="en-US" sz="3200" smtClean="0">
                <a:latin typeface="Times New Roman" pitchFamily="18" charset="0"/>
                <a:cs typeface="B Titr" pitchFamily="2" charset="-78"/>
              </a:rPr>
              <a:t>POP3</a:t>
            </a:r>
            <a:endParaRPr lang="en-US" sz="3200" dirty="0" smtClean="0">
              <a:latin typeface="Times New Roman" pitchFamily="18" charset="0"/>
              <a:cs typeface="B Titr" pitchFamily="2" charset="-78"/>
            </a:endParaRPr>
          </a:p>
        </p:txBody>
      </p:sp>
      <p:sp>
        <p:nvSpPr>
          <p:cNvPr id="14341"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1447800"/>
            <a:ext cx="8839200" cy="4518777"/>
          </a:xfrm>
        </p:spPr>
      </p:pic>
    </p:spTree>
    <p:extLst>
      <p:ext uri="{BB962C8B-B14F-4D97-AF65-F5344CB8AC3E}">
        <p14:creationId xmlns:p14="http://schemas.microsoft.com/office/powerpoint/2010/main" val="38193260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3"/>
          <p:cNvSpPr>
            <a:spLocks noGrp="1"/>
          </p:cNvSpPr>
          <p:nvPr>
            <p:ph type="ftr" sz="quarter" idx="10"/>
          </p:nvPr>
        </p:nvSpPr>
        <p:spPr>
          <a:noFill/>
        </p:spPr>
        <p:txBody>
          <a:bodyPr/>
          <a:lstStyle/>
          <a:p>
            <a:r>
              <a:rPr lang="en-US" smtClean="0"/>
              <a:t>Company  Logo</a:t>
            </a:r>
          </a:p>
        </p:txBody>
      </p:sp>
      <p:sp>
        <p:nvSpPr>
          <p:cNvPr id="15363" name="Slide Number Placeholder 4"/>
          <p:cNvSpPr>
            <a:spLocks noGrp="1"/>
          </p:cNvSpPr>
          <p:nvPr>
            <p:ph type="sldNum" sz="quarter" idx="11"/>
          </p:nvPr>
        </p:nvSpPr>
        <p:spPr>
          <a:noFill/>
        </p:spPr>
        <p:txBody>
          <a:bodyPr/>
          <a:lstStyle/>
          <a:p>
            <a:fld id="{53E70997-E074-403C-9664-B4F48FDBEBC4}" type="slidenum">
              <a:rPr lang="en-US" smtClean="0"/>
              <a:pPr/>
              <a:t>41</a:t>
            </a:fld>
            <a:endParaRPr lang="en-US" smtClean="0"/>
          </a:p>
        </p:txBody>
      </p:sp>
      <p:sp>
        <p:nvSpPr>
          <p:cNvPr id="15364" name="Rectangle 2"/>
          <p:cNvSpPr>
            <a:spLocks noGrp="1" noChangeArrowheads="1"/>
          </p:cNvSpPr>
          <p:nvPr>
            <p:ph type="title"/>
          </p:nvPr>
        </p:nvSpPr>
        <p:spPr/>
        <p:txBody>
          <a:bodyPr/>
          <a:lstStyle/>
          <a:p>
            <a:pPr algn="r" rtl="1" eaLnBrk="1" hangingPunct="1"/>
            <a:r>
              <a:rPr lang="en-US" sz="3200" smtClean="0">
                <a:latin typeface="Times New Roman" pitchFamily="18" charset="0"/>
                <a:cs typeface="B Titr" pitchFamily="2" charset="-78"/>
              </a:rPr>
              <a:t>IMAP</a:t>
            </a:r>
          </a:p>
        </p:txBody>
      </p:sp>
      <p:sp>
        <p:nvSpPr>
          <p:cNvPr id="15365" name="Rectangle 3"/>
          <p:cNvSpPr>
            <a:spLocks noGrp="1" noChangeArrowheads="1"/>
          </p:cNvSpPr>
          <p:nvPr>
            <p:ph type="body" idx="1"/>
          </p:nvPr>
        </p:nvSpPr>
        <p:spPr/>
        <p:txBody>
          <a:bodyPr/>
          <a:lstStyle/>
          <a:p>
            <a:pPr algn="just" rtl="1" eaLnBrk="1" hangingPunct="1">
              <a:lnSpc>
                <a:spcPct val="140000"/>
              </a:lnSpc>
            </a:pPr>
            <a:r>
              <a:rPr lang="en-US" sz="2000" b="0" smtClean="0">
                <a:solidFill>
                  <a:srgbClr val="02040A"/>
                </a:solidFill>
                <a:cs typeface="B Mitra" pitchFamily="2" charset="-78"/>
              </a:rPr>
              <a:t>RFC 3501</a:t>
            </a:r>
            <a:endParaRPr lang="fa-IR" sz="2000" b="0" smtClean="0">
              <a:solidFill>
                <a:srgbClr val="02040A"/>
              </a:solidFill>
              <a:cs typeface="B Mitra" pitchFamily="2" charset="-78"/>
            </a:endParaRPr>
          </a:p>
          <a:p>
            <a:pPr algn="just" rtl="1" eaLnBrk="1" hangingPunct="1">
              <a:lnSpc>
                <a:spcPct val="140000"/>
              </a:lnSpc>
            </a:pPr>
            <a:r>
              <a:rPr lang="en-US" sz="2000" b="0" smtClean="0">
                <a:solidFill>
                  <a:srgbClr val="02040A"/>
                </a:solidFill>
                <a:cs typeface="B Mitra" pitchFamily="2" charset="-78"/>
              </a:rPr>
              <a:t>IMAP</a:t>
            </a:r>
            <a:r>
              <a:rPr lang="fa-IR" sz="2400" b="0" smtClean="0">
                <a:solidFill>
                  <a:srgbClr val="02040A"/>
                </a:solidFill>
                <a:cs typeface="B Mitra" pitchFamily="2" charset="-78"/>
              </a:rPr>
              <a:t> جایگزین و توسعه یافته پروتکل </a:t>
            </a:r>
            <a:r>
              <a:rPr lang="en-US" sz="2000" b="0" smtClean="0">
                <a:solidFill>
                  <a:srgbClr val="02040A"/>
                </a:solidFill>
                <a:cs typeface="B Mitra" pitchFamily="2" charset="-78"/>
              </a:rPr>
              <a:t>POP</a:t>
            </a:r>
            <a:r>
              <a:rPr lang="fa-IR" sz="2400" b="0" smtClean="0">
                <a:solidFill>
                  <a:srgbClr val="02040A"/>
                </a:solidFill>
                <a:cs typeface="B Mitra" pitchFamily="2" charset="-78"/>
              </a:rPr>
              <a:t> است. این پروتکل سرویس های پایه </a:t>
            </a:r>
            <a:r>
              <a:rPr lang="en-US" sz="2000" b="0" smtClean="0">
                <a:solidFill>
                  <a:srgbClr val="02040A"/>
                </a:solidFill>
                <a:cs typeface="B Mitra" pitchFamily="2" charset="-78"/>
              </a:rPr>
              <a:t>POP</a:t>
            </a:r>
            <a:r>
              <a:rPr lang="fa-IR" sz="2400" b="0" smtClean="0">
                <a:solidFill>
                  <a:srgbClr val="02040A"/>
                </a:solidFill>
                <a:cs typeface="B Mitra" pitchFamily="2" charset="-78"/>
              </a:rPr>
              <a:t> را ارائه می دهد.</a:t>
            </a:r>
          </a:p>
          <a:p>
            <a:pPr algn="just" rtl="1" eaLnBrk="1" hangingPunct="1">
              <a:lnSpc>
                <a:spcPct val="140000"/>
              </a:lnSpc>
            </a:pPr>
            <a:r>
              <a:rPr lang="fa-IR" sz="2400" b="0" smtClean="0">
                <a:solidFill>
                  <a:srgbClr val="02040A"/>
                </a:solidFill>
                <a:cs typeface="B Mitra" pitchFamily="2" charset="-78"/>
              </a:rPr>
              <a:t>قابلیت </a:t>
            </a:r>
            <a:r>
              <a:rPr lang="en-US" sz="2000" b="0" smtClean="0">
                <a:solidFill>
                  <a:srgbClr val="02040A"/>
                </a:solidFill>
                <a:cs typeface="B Mitra" pitchFamily="2" charset="-78"/>
              </a:rPr>
              <a:t>IMAP</a:t>
            </a:r>
            <a:r>
              <a:rPr lang="fa-IR" sz="2400" b="0" smtClean="0">
                <a:solidFill>
                  <a:srgbClr val="02040A"/>
                </a:solidFill>
                <a:cs typeface="B Mitra" pitchFamily="2" charset="-78"/>
              </a:rPr>
              <a:t> نسبت به </a:t>
            </a:r>
            <a:r>
              <a:rPr lang="en-US" sz="2000" b="0" smtClean="0">
                <a:solidFill>
                  <a:srgbClr val="02040A"/>
                </a:solidFill>
                <a:cs typeface="B Mitra" pitchFamily="2" charset="-78"/>
              </a:rPr>
              <a:t>POP</a:t>
            </a:r>
            <a:r>
              <a:rPr lang="fa-IR" sz="2400" b="0" smtClean="0">
                <a:solidFill>
                  <a:srgbClr val="02040A"/>
                </a:solidFill>
                <a:cs typeface="B Mitra" pitchFamily="2" charset="-78"/>
              </a:rPr>
              <a:t>: همگام سازی </a:t>
            </a:r>
            <a:r>
              <a:rPr lang="en-US" sz="2000" b="0" smtClean="0">
                <a:solidFill>
                  <a:srgbClr val="02040A"/>
                </a:solidFill>
                <a:cs typeface="B Mitra" pitchFamily="2" charset="-78"/>
              </a:rPr>
              <a:t>Mail Box</a:t>
            </a:r>
            <a:r>
              <a:rPr lang="fa-IR" sz="2400" b="0" smtClean="0">
                <a:solidFill>
                  <a:srgbClr val="02040A"/>
                </a:solidFill>
                <a:cs typeface="B Mitra" pitchFamily="2" charset="-78"/>
              </a:rPr>
              <a:t>ها در طرف </a:t>
            </a:r>
            <a:r>
              <a:rPr lang="en-US" sz="2000" b="0" smtClean="0">
                <a:solidFill>
                  <a:srgbClr val="02040A"/>
                </a:solidFill>
                <a:cs typeface="B Mitra" pitchFamily="2" charset="-78"/>
              </a:rPr>
              <a:t>Client</a:t>
            </a:r>
            <a:r>
              <a:rPr lang="fa-IR" sz="2400" b="0" smtClean="0">
                <a:solidFill>
                  <a:srgbClr val="02040A"/>
                </a:solidFill>
                <a:cs typeface="B Mitra" pitchFamily="2" charset="-78"/>
              </a:rPr>
              <a:t> و سرور است. در این حالت می توان </a:t>
            </a:r>
            <a:r>
              <a:rPr lang="en-US" sz="2000" b="0" smtClean="0">
                <a:solidFill>
                  <a:srgbClr val="02040A"/>
                </a:solidFill>
                <a:cs typeface="B Mitra" pitchFamily="2" charset="-78"/>
              </a:rPr>
              <a:t>Email</a:t>
            </a:r>
            <a:r>
              <a:rPr lang="fa-IR" sz="2400" b="0" smtClean="0">
                <a:solidFill>
                  <a:srgbClr val="02040A"/>
                </a:solidFill>
                <a:cs typeface="B Mitra" pitchFamily="2" charset="-78"/>
              </a:rPr>
              <a:t>ها را از هم از روی </a:t>
            </a:r>
            <a:r>
              <a:rPr lang="en-US" sz="2000" b="0" smtClean="0">
                <a:solidFill>
                  <a:srgbClr val="02040A"/>
                </a:solidFill>
                <a:cs typeface="B Mitra" pitchFamily="2" charset="-78"/>
              </a:rPr>
              <a:t>Client</a:t>
            </a:r>
            <a:r>
              <a:rPr lang="fa-IR" sz="2400" b="0" smtClean="0">
                <a:solidFill>
                  <a:srgbClr val="02040A"/>
                </a:solidFill>
                <a:cs typeface="B Mitra" pitchFamily="2" charset="-78"/>
              </a:rPr>
              <a:t> و هم از روی سرور خواند و هر دو سیستم را به صورت به روز نگه داشت.</a:t>
            </a:r>
            <a:endParaRPr lang="en-US" sz="2400" b="0" smtClean="0">
              <a:solidFill>
                <a:srgbClr val="02040A"/>
              </a:solidFill>
              <a:latin typeface="Times New Roman" pitchFamily="18" charset="0"/>
              <a:cs typeface="B Mitra" pitchFamily="2" charset="-78"/>
            </a:endParaRPr>
          </a:p>
          <a:p>
            <a:pPr eaLnBrk="1" hangingPunct="1">
              <a:buFont typeface="Wingdings" pitchFamily="2" charset="2"/>
              <a:buNone/>
            </a:pPr>
            <a:endParaRPr lang="en-US" b="0" smtClean="0">
              <a:solidFill>
                <a:srgbClr val="02040A"/>
              </a:solidFill>
              <a:latin typeface="Times New Roman" pitchFamily="18" charset="0"/>
              <a:cs typeface="Times New Roman" pitchFamily="18" charset="0"/>
            </a:endParaRPr>
          </a:p>
        </p:txBody>
      </p:sp>
      <p:sp>
        <p:nvSpPr>
          <p:cNvPr id="15366"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2"/>
          <p:cNvSpPr>
            <a:spLocks noGrp="1"/>
          </p:cNvSpPr>
          <p:nvPr>
            <p:ph type="ftr" sz="quarter" idx="10"/>
          </p:nvPr>
        </p:nvSpPr>
        <p:spPr>
          <a:noFill/>
        </p:spPr>
        <p:txBody>
          <a:bodyPr/>
          <a:lstStyle/>
          <a:p>
            <a:r>
              <a:rPr lang="en-US" smtClean="0"/>
              <a:t>Company  Logo</a:t>
            </a:r>
          </a:p>
        </p:txBody>
      </p:sp>
      <p:sp>
        <p:nvSpPr>
          <p:cNvPr id="16387" name="Slide Number Placeholder 3"/>
          <p:cNvSpPr>
            <a:spLocks noGrp="1"/>
          </p:cNvSpPr>
          <p:nvPr>
            <p:ph type="sldNum" sz="quarter" idx="11"/>
          </p:nvPr>
        </p:nvSpPr>
        <p:spPr>
          <a:noFill/>
        </p:spPr>
        <p:txBody>
          <a:bodyPr/>
          <a:lstStyle/>
          <a:p>
            <a:fld id="{2B29D93B-784C-430B-93BF-1834F7FD257B}" type="slidenum">
              <a:rPr lang="en-US" smtClean="0"/>
              <a:pPr/>
              <a:t>42</a:t>
            </a:fld>
            <a:endParaRPr lang="en-US" smtClean="0"/>
          </a:p>
        </p:txBody>
      </p:sp>
      <p:sp>
        <p:nvSpPr>
          <p:cNvPr id="16388" name="Rectangle 2"/>
          <p:cNvSpPr>
            <a:spLocks noGrp="1" noChangeArrowheads="1"/>
          </p:cNvSpPr>
          <p:nvPr>
            <p:ph type="title" idx="4294967295"/>
          </p:nvPr>
        </p:nvSpPr>
        <p:spPr>
          <a:xfrm>
            <a:off x="0" y="319088"/>
            <a:ext cx="8305800" cy="563562"/>
          </a:xfrm>
        </p:spPr>
        <p:txBody>
          <a:bodyPr/>
          <a:lstStyle/>
          <a:p>
            <a:pPr algn="r" rtl="1" eaLnBrk="1" hangingPunct="1"/>
            <a:r>
              <a:rPr lang="fa-IR" sz="3200" dirty="0" smtClean="0">
                <a:latin typeface="Times New Roman" pitchFamily="18" charset="0"/>
                <a:cs typeface="B Titr" pitchFamily="2" charset="-78"/>
              </a:rPr>
              <a:t>یک سناریوی ساده روی  </a:t>
            </a:r>
            <a:r>
              <a:rPr lang="en-US" sz="3200" dirty="0" smtClean="0">
                <a:latin typeface="Times New Roman" pitchFamily="18" charset="0"/>
                <a:cs typeface="B Titr" pitchFamily="2" charset="-78"/>
              </a:rPr>
              <a:t>IMAP</a:t>
            </a:r>
            <a:r>
              <a:rPr lang="fa-IR" sz="3200" dirty="0" smtClean="0">
                <a:latin typeface="Times New Roman" pitchFamily="18" charset="0"/>
                <a:cs typeface="B Titr" pitchFamily="2" charset="-78"/>
              </a:rPr>
              <a:t> (1)</a:t>
            </a:r>
            <a:endParaRPr lang="en-US" sz="3200" dirty="0" smtClean="0">
              <a:latin typeface="Times New Roman" pitchFamily="18" charset="0"/>
              <a:cs typeface="B Titr" pitchFamily="2" charset="-78"/>
            </a:endParaRPr>
          </a:p>
        </p:txBody>
      </p:sp>
      <p:sp>
        <p:nvSpPr>
          <p:cNvPr id="16389"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pic>
        <p:nvPicPr>
          <p:cNvPr id="3" name="Content Placeholder 2"/>
          <p:cNvPicPr>
            <a:picLocks noGrp="1" noChangeAspect="1"/>
          </p:cNvPicPr>
          <p:nvPr>
            <p:ph/>
          </p:nvPr>
        </p:nvPicPr>
        <p:blipFill>
          <a:blip r:embed="rId2" cstate="print">
            <a:extLst>
              <a:ext uri="{28A0092B-C50C-407E-A947-70E740481C1C}">
                <a14:useLocalDpi xmlns:a14="http://schemas.microsoft.com/office/drawing/2010/main" val="0"/>
              </a:ext>
            </a:extLst>
          </a:blip>
          <a:stretch>
            <a:fillRect/>
          </a:stretch>
        </p:blipFill>
        <p:spPr>
          <a:xfrm>
            <a:off x="491677" y="1219200"/>
            <a:ext cx="8229600" cy="5143499"/>
          </a:xfr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2"/>
          <p:cNvSpPr>
            <a:spLocks noGrp="1"/>
          </p:cNvSpPr>
          <p:nvPr>
            <p:ph type="ftr" sz="quarter" idx="10"/>
          </p:nvPr>
        </p:nvSpPr>
        <p:spPr>
          <a:noFill/>
        </p:spPr>
        <p:txBody>
          <a:bodyPr/>
          <a:lstStyle/>
          <a:p>
            <a:r>
              <a:rPr lang="en-US" smtClean="0"/>
              <a:t>Company  Logo</a:t>
            </a:r>
          </a:p>
        </p:txBody>
      </p:sp>
      <p:sp>
        <p:nvSpPr>
          <p:cNvPr id="16387" name="Slide Number Placeholder 3"/>
          <p:cNvSpPr>
            <a:spLocks noGrp="1"/>
          </p:cNvSpPr>
          <p:nvPr>
            <p:ph type="sldNum" sz="quarter" idx="11"/>
          </p:nvPr>
        </p:nvSpPr>
        <p:spPr>
          <a:noFill/>
        </p:spPr>
        <p:txBody>
          <a:bodyPr/>
          <a:lstStyle/>
          <a:p>
            <a:fld id="{2B29D93B-784C-430B-93BF-1834F7FD257B}" type="slidenum">
              <a:rPr lang="en-US" smtClean="0"/>
              <a:pPr/>
              <a:t>43</a:t>
            </a:fld>
            <a:endParaRPr lang="en-US" smtClean="0"/>
          </a:p>
        </p:txBody>
      </p:sp>
      <p:sp>
        <p:nvSpPr>
          <p:cNvPr id="16388" name="Rectangle 2"/>
          <p:cNvSpPr>
            <a:spLocks noGrp="1" noChangeArrowheads="1"/>
          </p:cNvSpPr>
          <p:nvPr>
            <p:ph type="title" idx="4294967295"/>
          </p:nvPr>
        </p:nvSpPr>
        <p:spPr>
          <a:xfrm>
            <a:off x="0" y="319088"/>
            <a:ext cx="8305800" cy="563562"/>
          </a:xfrm>
        </p:spPr>
        <p:txBody>
          <a:bodyPr/>
          <a:lstStyle/>
          <a:p>
            <a:pPr algn="r" rtl="1" eaLnBrk="1" hangingPunct="1"/>
            <a:r>
              <a:rPr lang="fa-IR" sz="3200" dirty="0" smtClean="0">
                <a:latin typeface="Times New Roman" pitchFamily="18" charset="0"/>
                <a:cs typeface="B Titr" pitchFamily="2" charset="-78"/>
              </a:rPr>
              <a:t>یک سناریوی ساده روی </a:t>
            </a:r>
            <a:r>
              <a:rPr lang="en-US" sz="3200" dirty="0" smtClean="0">
                <a:latin typeface="Times New Roman" pitchFamily="18" charset="0"/>
                <a:cs typeface="B Titr" pitchFamily="2" charset="-78"/>
              </a:rPr>
              <a:t>IMAP</a:t>
            </a:r>
            <a:r>
              <a:rPr lang="fa-IR" sz="3200" dirty="0" smtClean="0">
                <a:latin typeface="Times New Roman" pitchFamily="18" charset="0"/>
                <a:cs typeface="B Titr" pitchFamily="2" charset="-78"/>
              </a:rPr>
              <a:t> (2)</a:t>
            </a:r>
            <a:endParaRPr lang="en-US" sz="3200" dirty="0" smtClean="0">
              <a:latin typeface="Times New Roman" pitchFamily="18" charset="0"/>
              <a:cs typeface="B Titr" pitchFamily="2" charset="-78"/>
            </a:endParaRPr>
          </a:p>
        </p:txBody>
      </p:sp>
      <p:sp>
        <p:nvSpPr>
          <p:cNvPr id="16389"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pic>
        <p:nvPicPr>
          <p:cNvPr id="4" name="Content Placeholder 3"/>
          <p:cNvPicPr>
            <a:picLocks noGrp="1" noChangeAspect="1"/>
          </p:cNvPicPr>
          <p:nvPr>
            <p:ph/>
          </p:nvPr>
        </p:nvPicPr>
        <p:blipFill>
          <a:blip r:embed="rId2" cstate="print">
            <a:extLst>
              <a:ext uri="{28A0092B-C50C-407E-A947-70E740481C1C}">
                <a14:useLocalDpi xmlns:a14="http://schemas.microsoft.com/office/drawing/2010/main" val="0"/>
              </a:ext>
            </a:extLst>
          </a:blip>
          <a:stretch>
            <a:fillRect/>
          </a:stretch>
        </p:blipFill>
        <p:spPr>
          <a:xfrm>
            <a:off x="457200" y="1104901"/>
            <a:ext cx="8229600" cy="5143499"/>
          </a:xfrm>
        </p:spPr>
      </p:pic>
    </p:spTree>
    <p:extLst>
      <p:ext uri="{BB962C8B-B14F-4D97-AF65-F5344CB8AC3E}">
        <p14:creationId xmlns:p14="http://schemas.microsoft.com/office/powerpoint/2010/main" val="42414433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2"/>
          <p:cNvSpPr>
            <a:spLocks noGrp="1"/>
          </p:cNvSpPr>
          <p:nvPr>
            <p:ph type="ftr" sz="quarter" idx="10"/>
          </p:nvPr>
        </p:nvSpPr>
        <p:spPr>
          <a:noFill/>
        </p:spPr>
        <p:txBody>
          <a:bodyPr/>
          <a:lstStyle/>
          <a:p>
            <a:r>
              <a:rPr lang="en-US" smtClean="0"/>
              <a:t>Company  Logo</a:t>
            </a:r>
          </a:p>
        </p:txBody>
      </p:sp>
      <p:sp>
        <p:nvSpPr>
          <p:cNvPr id="16387" name="Slide Number Placeholder 3"/>
          <p:cNvSpPr>
            <a:spLocks noGrp="1"/>
          </p:cNvSpPr>
          <p:nvPr>
            <p:ph type="sldNum" sz="quarter" idx="11"/>
          </p:nvPr>
        </p:nvSpPr>
        <p:spPr>
          <a:noFill/>
        </p:spPr>
        <p:txBody>
          <a:bodyPr/>
          <a:lstStyle/>
          <a:p>
            <a:fld id="{2B29D93B-784C-430B-93BF-1834F7FD257B}" type="slidenum">
              <a:rPr lang="en-US" smtClean="0"/>
              <a:pPr/>
              <a:t>44</a:t>
            </a:fld>
            <a:endParaRPr lang="en-US" smtClean="0"/>
          </a:p>
        </p:txBody>
      </p:sp>
      <p:sp>
        <p:nvSpPr>
          <p:cNvPr id="16388" name="Rectangle 2"/>
          <p:cNvSpPr>
            <a:spLocks noGrp="1" noChangeArrowheads="1"/>
          </p:cNvSpPr>
          <p:nvPr>
            <p:ph type="title" idx="4294967295"/>
          </p:nvPr>
        </p:nvSpPr>
        <p:spPr>
          <a:xfrm>
            <a:off x="0" y="319088"/>
            <a:ext cx="8305800" cy="563562"/>
          </a:xfrm>
        </p:spPr>
        <p:txBody>
          <a:bodyPr/>
          <a:lstStyle/>
          <a:p>
            <a:pPr algn="r" rtl="1" eaLnBrk="1" hangingPunct="1"/>
            <a:r>
              <a:rPr lang="fa-IR" sz="3200" dirty="0" smtClean="0">
                <a:latin typeface="Times New Roman" pitchFamily="18" charset="0"/>
                <a:cs typeface="B Titr" pitchFamily="2" charset="-78"/>
              </a:rPr>
              <a:t>یک سناریوی ساده روی </a:t>
            </a:r>
            <a:r>
              <a:rPr lang="en-US" sz="3200" dirty="0" smtClean="0">
                <a:latin typeface="Times New Roman" pitchFamily="18" charset="0"/>
                <a:cs typeface="B Titr" pitchFamily="2" charset="-78"/>
              </a:rPr>
              <a:t>IMAP</a:t>
            </a:r>
            <a:r>
              <a:rPr lang="fa-IR" sz="3200" dirty="0" smtClean="0">
                <a:latin typeface="Times New Roman" pitchFamily="18" charset="0"/>
                <a:cs typeface="B Titr" pitchFamily="2" charset="-78"/>
              </a:rPr>
              <a:t> (3)</a:t>
            </a:r>
            <a:endParaRPr lang="en-US" sz="3200" dirty="0" smtClean="0">
              <a:latin typeface="Times New Roman" pitchFamily="18" charset="0"/>
              <a:cs typeface="B Titr" pitchFamily="2" charset="-78"/>
            </a:endParaRPr>
          </a:p>
        </p:txBody>
      </p:sp>
      <p:sp>
        <p:nvSpPr>
          <p:cNvPr id="16389"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pic>
        <p:nvPicPr>
          <p:cNvPr id="3" name="Content Placeholder 2"/>
          <p:cNvPicPr>
            <a:picLocks noGrp="1" noChangeAspect="1"/>
          </p:cNvPicPr>
          <p:nvPr>
            <p:ph/>
          </p:nvPr>
        </p:nvPicPr>
        <p:blipFill>
          <a:blip r:embed="rId2" cstate="print">
            <a:extLst>
              <a:ext uri="{28A0092B-C50C-407E-A947-70E740481C1C}">
                <a14:useLocalDpi xmlns:a14="http://schemas.microsoft.com/office/drawing/2010/main" val="0"/>
              </a:ext>
            </a:extLst>
          </a:blip>
          <a:stretch>
            <a:fillRect/>
          </a:stretch>
        </p:blipFill>
        <p:spPr>
          <a:xfrm>
            <a:off x="457200" y="1104901"/>
            <a:ext cx="8229600" cy="5143499"/>
          </a:xfrm>
        </p:spPr>
      </p:pic>
    </p:spTree>
    <p:extLst>
      <p:ext uri="{BB962C8B-B14F-4D97-AF65-F5344CB8AC3E}">
        <p14:creationId xmlns:p14="http://schemas.microsoft.com/office/powerpoint/2010/main" val="26254953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2"/>
          <p:cNvSpPr>
            <a:spLocks noGrp="1"/>
          </p:cNvSpPr>
          <p:nvPr>
            <p:ph type="ftr" sz="quarter" idx="10"/>
          </p:nvPr>
        </p:nvSpPr>
        <p:spPr>
          <a:noFill/>
        </p:spPr>
        <p:txBody>
          <a:bodyPr/>
          <a:lstStyle/>
          <a:p>
            <a:r>
              <a:rPr lang="en-US" smtClean="0"/>
              <a:t>Company  Logo</a:t>
            </a:r>
          </a:p>
        </p:txBody>
      </p:sp>
      <p:sp>
        <p:nvSpPr>
          <p:cNvPr id="16387" name="Slide Number Placeholder 3"/>
          <p:cNvSpPr>
            <a:spLocks noGrp="1"/>
          </p:cNvSpPr>
          <p:nvPr>
            <p:ph type="sldNum" sz="quarter" idx="11"/>
          </p:nvPr>
        </p:nvSpPr>
        <p:spPr>
          <a:noFill/>
        </p:spPr>
        <p:txBody>
          <a:bodyPr/>
          <a:lstStyle/>
          <a:p>
            <a:fld id="{2B29D93B-784C-430B-93BF-1834F7FD257B}" type="slidenum">
              <a:rPr lang="en-US" smtClean="0"/>
              <a:pPr/>
              <a:t>45</a:t>
            </a:fld>
            <a:endParaRPr lang="en-US" smtClean="0"/>
          </a:p>
        </p:txBody>
      </p:sp>
      <p:sp>
        <p:nvSpPr>
          <p:cNvPr id="16388" name="Rectangle 2"/>
          <p:cNvSpPr>
            <a:spLocks noGrp="1" noChangeArrowheads="1"/>
          </p:cNvSpPr>
          <p:nvPr>
            <p:ph type="title" idx="4294967295"/>
          </p:nvPr>
        </p:nvSpPr>
        <p:spPr>
          <a:xfrm>
            <a:off x="0" y="319088"/>
            <a:ext cx="8305800" cy="563562"/>
          </a:xfrm>
        </p:spPr>
        <p:txBody>
          <a:bodyPr/>
          <a:lstStyle/>
          <a:p>
            <a:pPr algn="r" rtl="1" eaLnBrk="1" hangingPunct="1"/>
            <a:r>
              <a:rPr lang="fa-IR" sz="3200" dirty="0" smtClean="0">
                <a:latin typeface="Times New Roman" pitchFamily="18" charset="0"/>
                <a:cs typeface="B Titr" pitchFamily="2" charset="-78"/>
              </a:rPr>
              <a:t>یک سناریوی ساده روی  </a:t>
            </a:r>
            <a:r>
              <a:rPr lang="en-US" sz="3200" dirty="0" smtClean="0">
                <a:latin typeface="Times New Roman" pitchFamily="18" charset="0"/>
                <a:cs typeface="B Titr" pitchFamily="2" charset="-78"/>
              </a:rPr>
              <a:t>IMAP</a:t>
            </a:r>
            <a:r>
              <a:rPr lang="fa-IR" sz="3200" dirty="0" smtClean="0">
                <a:latin typeface="Times New Roman" pitchFamily="18" charset="0"/>
                <a:cs typeface="B Titr" pitchFamily="2" charset="-78"/>
              </a:rPr>
              <a:t> (4)</a:t>
            </a:r>
            <a:endParaRPr lang="en-US" sz="3200" dirty="0" smtClean="0">
              <a:latin typeface="Times New Roman" pitchFamily="18" charset="0"/>
              <a:cs typeface="B Titr" pitchFamily="2" charset="-78"/>
            </a:endParaRPr>
          </a:p>
        </p:txBody>
      </p:sp>
      <p:sp>
        <p:nvSpPr>
          <p:cNvPr id="16389"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pic>
        <p:nvPicPr>
          <p:cNvPr id="6" name="Content Placeholder 5"/>
          <p:cNvPicPr>
            <a:picLocks noGrp="1" noChangeAspect="1"/>
          </p:cNvPicPr>
          <p:nvPr>
            <p:ph/>
          </p:nvPr>
        </p:nvPicPr>
        <p:blipFill>
          <a:blip r:embed="rId2" cstate="print">
            <a:extLst>
              <a:ext uri="{28A0092B-C50C-407E-A947-70E740481C1C}">
                <a14:useLocalDpi xmlns:a14="http://schemas.microsoft.com/office/drawing/2010/main" val="0"/>
              </a:ext>
            </a:extLst>
          </a:blip>
          <a:stretch>
            <a:fillRect/>
          </a:stretch>
        </p:blipFill>
        <p:spPr>
          <a:xfrm>
            <a:off x="457200" y="1104901"/>
            <a:ext cx="8229600" cy="5143499"/>
          </a:xfrm>
        </p:spPr>
      </p:pic>
    </p:spTree>
    <p:extLst>
      <p:ext uri="{BB962C8B-B14F-4D97-AF65-F5344CB8AC3E}">
        <p14:creationId xmlns:p14="http://schemas.microsoft.com/office/powerpoint/2010/main" val="29360511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2"/>
          <p:cNvSpPr>
            <a:spLocks noGrp="1"/>
          </p:cNvSpPr>
          <p:nvPr>
            <p:ph type="ftr" sz="quarter" idx="10"/>
          </p:nvPr>
        </p:nvSpPr>
        <p:spPr>
          <a:noFill/>
        </p:spPr>
        <p:txBody>
          <a:bodyPr/>
          <a:lstStyle/>
          <a:p>
            <a:r>
              <a:rPr lang="en-US" smtClean="0"/>
              <a:t>Company  Logo</a:t>
            </a:r>
          </a:p>
        </p:txBody>
      </p:sp>
      <p:sp>
        <p:nvSpPr>
          <p:cNvPr id="16387" name="Slide Number Placeholder 3"/>
          <p:cNvSpPr>
            <a:spLocks noGrp="1"/>
          </p:cNvSpPr>
          <p:nvPr>
            <p:ph type="sldNum" sz="quarter" idx="11"/>
          </p:nvPr>
        </p:nvSpPr>
        <p:spPr>
          <a:noFill/>
        </p:spPr>
        <p:txBody>
          <a:bodyPr/>
          <a:lstStyle/>
          <a:p>
            <a:fld id="{2B29D93B-784C-430B-93BF-1834F7FD257B}" type="slidenum">
              <a:rPr lang="en-US" smtClean="0"/>
              <a:pPr/>
              <a:t>46</a:t>
            </a:fld>
            <a:endParaRPr lang="en-US" smtClean="0"/>
          </a:p>
        </p:txBody>
      </p:sp>
      <p:sp>
        <p:nvSpPr>
          <p:cNvPr id="16388" name="Rectangle 2"/>
          <p:cNvSpPr>
            <a:spLocks noGrp="1" noChangeArrowheads="1"/>
          </p:cNvSpPr>
          <p:nvPr>
            <p:ph type="title" idx="4294967295"/>
          </p:nvPr>
        </p:nvSpPr>
        <p:spPr>
          <a:xfrm>
            <a:off x="0" y="319088"/>
            <a:ext cx="8305800" cy="563562"/>
          </a:xfrm>
        </p:spPr>
        <p:txBody>
          <a:bodyPr/>
          <a:lstStyle/>
          <a:p>
            <a:pPr algn="r" rtl="1" eaLnBrk="1" hangingPunct="1"/>
            <a:r>
              <a:rPr lang="fa-IR" sz="3200" dirty="0" smtClean="0">
                <a:latin typeface="Times New Roman" pitchFamily="18" charset="0"/>
                <a:cs typeface="B Titr" pitchFamily="2" charset="-78"/>
              </a:rPr>
              <a:t>یک سناریوی ساده روی  </a:t>
            </a:r>
            <a:r>
              <a:rPr lang="en-US" sz="3200" dirty="0" smtClean="0">
                <a:latin typeface="Times New Roman" pitchFamily="18" charset="0"/>
                <a:cs typeface="B Titr" pitchFamily="2" charset="-78"/>
              </a:rPr>
              <a:t>IMAP</a:t>
            </a:r>
            <a:r>
              <a:rPr lang="fa-IR" sz="3200" dirty="0" smtClean="0">
                <a:latin typeface="Times New Roman" pitchFamily="18" charset="0"/>
                <a:cs typeface="B Titr" pitchFamily="2" charset="-78"/>
              </a:rPr>
              <a:t> (5)</a:t>
            </a:r>
            <a:endParaRPr lang="en-US" sz="3200" dirty="0" smtClean="0">
              <a:latin typeface="Times New Roman" pitchFamily="18" charset="0"/>
              <a:cs typeface="B Titr" pitchFamily="2" charset="-78"/>
            </a:endParaRPr>
          </a:p>
        </p:txBody>
      </p:sp>
      <p:sp>
        <p:nvSpPr>
          <p:cNvPr id="16389"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pic>
        <p:nvPicPr>
          <p:cNvPr id="3" name="Content Placeholder 2"/>
          <p:cNvPicPr>
            <a:picLocks noGrp="1" noChangeAspect="1"/>
          </p:cNvPicPr>
          <p:nvPr>
            <p:ph/>
          </p:nvPr>
        </p:nvPicPr>
        <p:blipFill>
          <a:blip r:embed="rId2" cstate="print">
            <a:extLst>
              <a:ext uri="{28A0092B-C50C-407E-A947-70E740481C1C}">
                <a14:useLocalDpi xmlns:a14="http://schemas.microsoft.com/office/drawing/2010/main" val="0"/>
              </a:ext>
            </a:extLst>
          </a:blip>
          <a:stretch>
            <a:fillRect/>
          </a:stretch>
        </p:blipFill>
        <p:spPr>
          <a:xfrm>
            <a:off x="457200" y="1104901"/>
            <a:ext cx="8229600" cy="5143499"/>
          </a:xfrm>
        </p:spPr>
      </p:pic>
    </p:spTree>
    <p:extLst>
      <p:ext uri="{BB962C8B-B14F-4D97-AF65-F5344CB8AC3E}">
        <p14:creationId xmlns:p14="http://schemas.microsoft.com/office/powerpoint/2010/main" val="38766493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2"/>
          <p:cNvSpPr>
            <a:spLocks noGrp="1"/>
          </p:cNvSpPr>
          <p:nvPr>
            <p:ph type="ftr" sz="quarter" idx="10"/>
          </p:nvPr>
        </p:nvSpPr>
        <p:spPr>
          <a:noFill/>
        </p:spPr>
        <p:txBody>
          <a:bodyPr/>
          <a:lstStyle/>
          <a:p>
            <a:r>
              <a:rPr lang="en-US" smtClean="0"/>
              <a:t>Company  Logo</a:t>
            </a:r>
          </a:p>
        </p:txBody>
      </p:sp>
      <p:sp>
        <p:nvSpPr>
          <p:cNvPr id="16387" name="Slide Number Placeholder 3"/>
          <p:cNvSpPr>
            <a:spLocks noGrp="1"/>
          </p:cNvSpPr>
          <p:nvPr>
            <p:ph type="sldNum" sz="quarter" idx="11"/>
          </p:nvPr>
        </p:nvSpPr>
        <p:spPr>
          <a:noFill/>
        </p:spPr>
        <p:txBody>
          <a:bodyPr/>
          <a:lstStyle/>
          <a:p>
            <a:fld id="{2B29D93B-784C-430B-93BF-1834F7FD257B}" type="slidenum">
              <a:rPr lang="en-US" smtClean="0"/>
              <a:pPr/>
              <a:t>47</a:t>
            </a:fld>
            <a:endParaRPr lang="en-US" smtClean="0"/>
          </a:p>
        </p:txBody>
      </p:sp>
      <p:sp>
        <p:nvSpPr>
          <p:cNvPr id="16388" name="Rectangle 2"/>
          <p:cNvSpPr>
            <a:spLocks noGrp="1" noChangeArrowheads="1"/>
          </p:cNvSpPr>
          <p:nvPr>
            <p:ph type="title" idx="4294967295"/>
          </p:nvPr>
        </p:nvSpPr>
        <p:spPr>
          <a:xfrm>
            <a:off x="0" y="319088"/>
            <a:ext cx="8305800" cy="563562"/>
          </a:xfrm>
        </p:spPr>
        <p:txBody>
          <a:bodyPr/>
          <a:lstStyle/>
          <a:p>
            <a:pPr algn="r" rtl="1" eaLnBrk="1" hangingPunct="1"/>
            <a:r>
              <a:rPr lang="fa-IR" sz="3200" dirty="0" smtClean="0">
                <a:latin typeface="Times New Roman" pitchFamily="18" charset="0"/>
                <a:cs typeface="B Titr" pitchFamily="2" charset="-78"/>
              </a:rPr>
              <a:t>یک سناریوی ساده روی  </a:t>
            </a:r>
            <a:r>
              <a:rPr lang="en-US" sz="3200" dirty="0" smtClean="0">
                <a:latin typeface="Times New Roman" pitchFamily="18" charset="0"/>
                <a:cs typeface="B Titr" pitchFamily="2" charset="-78"/>
              </a:rPr>
              <a:t>IMAP</a:t>
            </a:r>
            <a:r>
              <a:rPr lang="fa-IR" sz="3200" dirty="0" smtClean="0">
                <a:latin typeface="Times New Roman" pitchFamily="18" charset="0"/>
                <a:cs typeface="B Titr" pitchFamily="2" charset="-78"/>
              </a:rPr>
              <a:t> (6)</a:t>
            </a:r>
            <a:endParaRPr lang="en-US" sz="3200" dirty="0" smtClean="0">
              <a:latin typeface="Times New Roman" pitchFamily="18" charset="0"/>
              <a:cs typeface="B Titr" pitchFamily="2" charset="-78"/>
            </a:endParaRPr>
          </a:p>
        </p:txBody>
      </p:sp>
      <p:sp>
        <p:nvSpPr>
          <p:cNvPr id="16389"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pic>
        <p:nvPicPr>
          <p:cNvPr id="4" name="Content Placeholder 3"/>
          <p:cNvPicPr>
            <a:picLocks noGrp="1" noChangeAspect="1"/>
          </p:cNvPicPr>
          <p:nvPr>
            <p:ph/>
          </p:nvPr>
        </p:nvPicPr>
        <p:blipFill>
          <a:blip r:embed="rId2" cstate="print">
            <a:extLst>
              <a:ext uri="{28A0092B-C50C-407E-A947-70E740481C1C}">
                <a14:useLocalDpi xmlns:a14="http://schemas.microsoft.com/office/drawing/2010/main" val="0"/>
              </a:ext>
            </a:extLst>
          </a:blip>
          <a:stretch>
            <a:fillRect/>
          </a:stretch>
        </p:blipFill>
        <p:spPr>
          <a:xfrm>
            <a:off x="457200" y="1104901"/>
            <a:ext cx="8229600" cy="5143499"/>
          </a:xfrm>
        </p:spPr>
      </p:pic>
    </p:spTree>
    <p:extLst>
      <p:ext uri="{BB962C8B-B14F-4D97-AF65-F5344CB8AC3E}">
        <p14:creationId xmlns:p14="http://schemas.microsoft.com/office/powerpoint/2010/main" val="40142083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2"/>
          <p:cNvSpPr>
            <a:spLocks noGrp="1"/>
          </p:cNvSpPr>
          <p:nvPr>
            <p:ph type="ftr" sz="quarter" idx="10"/>
          </p:nvPr>
        </p:nvSpPr>
        <p:spPr>
          <a:noFill/>
        </p:spPr>
        <p:txBody>
          <a:bodyPr/>
          <a:lstStyle/>
          <a:p>
            <a:r>
              <a:rPr lang="en-US" smtClean="0"/>
              <a:t>Company  Logo</a:t>
            </a:r>
          </a:p>
        </p:txBody>
      </p:sp>
      <p:sp>
        <p:nvSpPr>
          <p:cNvPr id="16387" name="Slide Number Placeholder 3"/>
          <p:cNvSpPr>
            <a:spLocks noGrp="1"/>
          </p:cNvSpPr>
          <p:nvPr>
            <p:ph type="sldNum" sz="quarter" idx="11"/>
          </p:nvPr>
        </p:nvSpPr>
        <p:spPr>
          <a:noFill/>
        </p:spPr>
        <p:txBody>
          <a:bodyPr/>
          <a:lstStyle/>
          <a:p>
            <a:fld id="{2B29D93B-784C-430B-93BF-1834F7FD257B}" type="slidenum">
              <a:rPr lang="en-US" smtClean="0"/>
              <a:pPr/>
              <a:t>48</a:t>
            </a:fld>
            <a:endParaRPr lang="en-US" smtClean="0"/>
          </a:p>
        </p:txBody>
      </p:sp>
      <p:sp>
        <p:nvSpPr>
          <p:cNvPr id="16388" name="Rectangle 2"/>
          <p:cNvSpPr>
            <a:spLocks noGrp="1" noChangeArrowheads="1"/>
          </p:cNvSpPr>
          <p:nvPr>
            <p:ph type="title" idx="4294967295"/>
          </p:nvPr>
        </p:nvSpPr>
        <p:spPr>
          <a:xfrm>
            <a:off x="0" y="319088"/>
            <a:ext cx="8305800" cy="563562"/>
          </a:xfrm>
        </p:spPr>
        <p:txBody>
          <a:bodyPr/>
          <a:lstStyle/>
          <a:p>
            <a:pPr algn="r" eaLnBrk="1" hangingPunct="1"/>
            <a:r>
              <a:rPr lang="en-US" sz="3200" smtClean="0">
                <a:latin typeface="Times New Roman" pitchFamily="18" charset="0"/>
                <a:cs typeface="B Titr" pitchFamily="2" charset="-78"/>
              </a:rPr>
              <a:t>IMAP</a:t>
            </a:r>
          </a:p>
        </p:txBody>
      </p:sp>
      <p:sp>
        <p:nvSpPr>
          <p:cNvPr id="16389"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pic>
        <p:nvPicPr>
          <p:cNvPr id="16390" name="Picture 9" descr="5"/>
          <p:cNvPicPr>
            <a:picLocks noGrp="1" noChangeAspect="1" noChangeArrowheads="1"/>
          </p:cNvPicPr>
          <p:nvPr>
            <p:ph/>
          </p:nvPr>
        </p:nvPicPr>
        <p:blipFill>
          <a:blip r:embed="rId2" cstate="print"/>
          <a:srcRect/>
          <a:stretch>
            <a:fillRect/>
          </a:stretch>
        </p:blipFill>
        <p:spPr>
          <a:xfrm>
            <a:off x="457200" y="1066800"/>
            <a:ext cx="8001000" cy="5360988"/>
          </a:xfrm>
          <a:noFill/>
        </p:spPr>
      </p:pic>
    </p:spTree>
    <p:extLst>
      <p:ext uri="{BB962C8B-B14F-4D97-AF65-F5344CB8AC3E}">
        <p14:creationId xmlns:p14="http://schemas.microsoft.com/office/powerpoint/2010/main" val="16272260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2"/>
          <p:cNvSpPr>
            <a:spLocks noGrp="1"/>
          </p:cNvSpPr>
          <p:nvPr>
            <p:ph type="ftr" sz="quarter" idx="10"/>
          </p:nvPr>
        </p:nvSpPr>
        <p:spPr>
          <a:noFill/>
        </p:spPr>
        <p:txBody>
          <a:bodyPr/>
          <a:lstStyle/>
          <a:p>
            <a:r>
              <a:rPr lang="en-US" smtClean="0"/>
              <a:t>Company  Logo</a:t>
            </a:r>
          </a:p>
        </p:txBody>
      </p:sp>
      <p:sp>
        <p:nvSpPr>
          <p:cNvPr id="17411" name="Slide Number Placeholder 3"/>
          <p:cNvSpPr>
            <a:spLocks noGrp="1"/>
          </p:cNvSpPr>
          <p:nvPr>
            <p:ph type="sldNum" sz="quarter" idx="11"/>
          </p:nvPr>
        </p:nvSpPr>
        <p:spPr>
          <a:noFill/>
        </p:spPr>
        <p:txBody>
          <a:bodyPr/>
          <a:lstStyle/>
          <a:p>
            <a:fld id="{0CC83F74-8344-4098-A395-346822B148B5}" type="slidenum">
              <a:rPr lang="en-US" smtClean="0"/>
              <a:pPr/>
              <a:t>49</a:t>
            </a:fld>
            <a:endParaRPr lang="en-US" smtClean="0"/>
          </a:p>
        </p:txBody>
      </p:sp>
      <p:pic>
        <p:nvPicPr>
          <p:cNvPr id="17412" name="Picture 5" descr="123"/>
          <p:cNvPicPr>
            <a:picLocks noGrp="1" noChangeAspect="1" noChangeArrowheads="1"/>
          </p:cNvPicPr>
          <p:nvPr>
            <p:ph/>
          </p:nvPr>
        </p:nvPicPr>
        <p:blipFill>
          <a:blip r:embed="rId2" cstate="print"/>
          <a:srcRect/>
          <a:stretch>
            <a:fillRect/>
          </a:stretch>
        </p:blipFill>
        <p:spPr>
          <a:xfrm>
            <a:off x="914400" y="0"/>
            <a:ext cx="7239000" cy="6526213"/>
          </a:xfrm>
          <a:noFill/>
        </p:spPr>
      </p:pic>
      <p:sp>
        <p:nvSpPr>
          <p:cNvPr id="17413" name="Text Box 6"/>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3"/>
          <p:cNvSpPr>
            <a:spLocks noGrp="1"/>
          </p:cNvSpPr>
          <p:nvPr>
            <p:ph type="ftr" sz="quarter" idx="10"/>
          </p:nvPr>
        </p:nvSpPr>
        <p:spPr>
          <a:noFill/>
        </p:spPr>
        <p:txBody>
          <a:bodyPr/>
          <a:lstStyle/>
          <a:p>
            <a:r>
              <a:rPr lang="en-US"/>
              <a:t>Company  Logo</a:t>
            </a:r>
          </a:p>
        </p:txBody>
      </p:sp>
      <p:sp>
        <p:nvSpPr>
          <p:cNvPr id="7171" name="Slide Number Placeholder 4"/>
          <p:cNvSpPr>
            <a:spLocks noGrp="1"/>
          </p:cNvSpPr>
          <p:nvPr>
            <p:ph type="sldNum" sz="quarter" idx="11"/>
          </p:nvPr>
        </p:nvSpPr>
        <p:spPr>
          <a:noFill/>
        </p:spPr>
        <p:txBody>
          <a:bodyPr/>
          <a:lstStyle/>
          <a:p>
            <a:fld id="{26049FE3-1DB7-47BB-9470-87FAF9CBF5A8}" type="slidenum">
              <a:rPr lang="en-US"/>
              <a:pPr/>
              <a:t>5</a:t>
            </a:fld>
            <a:endParaRPr lang="en-US"/>
          </a:p>
        </p:txBody>
      </p:sp>
      <p:sp>
        <p:nvSpPr>
          <p:cNvPr id="7172" name="Rectangle 2"/>
          <p:cNvSpPr>
            <a:spLocks noGrp="1" noChangeArrowheads="1"/>
          </p:cNvSpPr>
          <p:nvPr>
            <p:ph type="title"/>
          </p:nvPr>
        </p:nvSpPr>
        <p:spPr/>
        <p:txBody>
          <a:bodyPr/>
          <a:lstStyle/>
          <a:p>
            <a:pPr algn="r" rtl="1" eaLnBrk="1" hangingPunct="1"/>
            <a:r>
              <a:rPr lang="fa-IR" sz="3200" smtClean="0">
                <a:latin typeface="Times New Roman" pitchFamily="18" charset="0"/>
                <a:cs typeface="B Titr" pitchFamily="2" charset="-78"/>
              </a:rPr>
              <a:t>نام ها و آدرس ها</a:t>
            </a:r>
            <a:endParaRPr lang="en-US" sz="3200" smtClean="0">
              <a:latin typeface="Times New Roman" pitchFamily="18" charset="0"/>
              <a:cs typeface="B Titr" pitchFamily="2" charset="-78"/>
            </a:endParaRPr>
          </a:p>
        </p:txBody>
      </p:sp>
      <p:sp>
        <p:nvSpPr>
          <p:cNvPr id="7173" name="Rectangle 3"/>
          <p:cNvSpPr>
            <a:spLocks noGrp="1" noChangeArrowheads="1"/>
          </p:cNvSpPr>
          <p:nvPr>
            <p:ph type="body" idx="1"/>
          </p:nvPr>
        </p:nvSpPr>
        <p:spPr>
          <a:xfrm>
            <a:off x="457200" y="1076325"/>
            <a:ext cx="8229600" cy="5553075"/>
          </a:xfrm>
        </p:spPr>
        <p:txBody>
          <a:bodyPr/>
          <a:lstStyle/>
          <a:p>
            <a:pPr algn="just" rtl="1" eaLnBrk="1" hangingPunct="1">
              <a:lnSpc>
                <a:spcPct val="150000"/>
              </a:lnSpc>
            </a:pPr>
            <a:r>
              <a:rPr lang="fa-IR" sz="2400" b="0" smtClean="0">
                <a:solidFill>
                  <a:srgbClr val="02040A"/>
                </a:solidFill>
                <a:latin typeface="Times New Roman" pitchFamily="18" charset="0"/>
                <a:cs typeface="B Mitra" pitchFamily="2" charset="-78"/>
              </a:rPr>
              <a:t>مثال</a:t>
            </a:r>
            <a:r>
              <a:rPr lang="fa-IR" sz="2000" b="0" smtClean="0">
                <a:solidFill>
                  <a:srgbClr val="02040A"/>
                </a:solidFill>
                <a:latin typeface="Times New Roman" pitchFamily="18" charset="0"/>
                <a:cs typeface="B Mitra" pitchFamily="2" charset="-78"/>
              </a:rPr>
              <a:t>:</a:t>
            </a:r>
          </a:p>
          <a:p>
            <a:pPr rtl="1" eaLnBrk="1" hangingPunct="1">
              <a:lnSpc>
                <a:spcPct val="150000"/>
              </a:lnSpc>
              <a:buFont typeface="Wingdings" pitchFamily="2" charset="2"/>
              <a:buNone/>
            </a:pPr>
            <a:r>
              <a:rPr lang="en-US" sz="2000" b="0" smtClean="0">
                <a:solidFill>
                  <a:srgbClr val="02040A"/>
                </a:solidFill>
                <a:latin typeface="Times New Roman" pitchFamily="18" charset="0"/>
                <a:cs typeface="B Mitra" pitchFamily="2" charset="-78"/>
              </a:rPr>
              <a:t>C:\&gt;ping 172.16.12.2</a:t>
            </a:r>
          </a:p>
          <a:p>
            <a:pPr rtl="1" eaLnBrk="1" hangingPunct="1">
              <a:lnSpc>
                <a:spcPct val="150000"/>
              </a:lnSpc>
              <a:buFont typeface="Wingdings" pitchFamily="2" charset="2"/>
              <a:buNone/>
            </a:pPr>
            <a:r>
              <a:rPr lang="en-US" sz="2000" b="0" smtClean="0">
                <a:solidFill>
                  <a:srgbClr val="02040A"/>
                </a:solidFill>
                <a:latin typeface="Times New Roman" pitchFamily="18" charset="0"/>
                <a:cs typeface="B Mitra" pitchFamily="2" charset="-78"/>
              </a:rPr>
              <a:t>C:\&gt;ping pooh.example.com</a:t>
            </a:r>
          </a:p>
          <a:p>
            <a:pPr algn="r" rtl="1" eaLnBrk="1" hangingPunct="1">
              <a:lnSpc>
                <a:spcPct val="150000"/>
              </a:lnSpc>
            </a:pPr>
            <a:r>
              <a:rPr lang="fa-IR" sz="2400" b="0" smtClean="0">
                <a:solidFill>
                  <a:srgbClr val="02040A"/>
                </a:solidFill>
                <a:latin typeface="Times New Roman" pitchFamily="18" charset="0"/>
                <a:cs typeface="B Mitra" pitchFamily="2" charset="-78"/>
              </a:rPr>
              <a:t>در نمونه دوم سیستم قبل از ایجاد ارتباط نام را به آدرس </a:t>
            </a:r>
            <a:r>
              <a:rPr lang="en-US" sz="2000" b="0" smtClean="0">
                <a:solidFill>
                  <a:srgbClr val="02040A"/>
                </a:solidFill>
                <a:latin typeface="Times New Roman" pitchFamily="18" charset="0"/>
                <a:cs typeface="B Mitra" pitchFamily="2" charset="-78"/>
              </a:rPr>
              <a:t>IP</a:t>
            </a:r>
            <a:r>
              <a:rPr lang="fa-IR" sz="2400" b="0" smtClean="0">
                <a:solidFill>
                  <a:srgbClr val="02040A"/>
                </a:solidFill>
                <a:latin typeface="Times New Roman" pitchFamily="18" charset="0"/>
                <a:cs typeface="B Mitra" pitchFamily="2" charset="-78"/>
              </a:rPr>
              <a:t> متناظر تبدیل می کند.</a:t>
            </a:r>
          </a:p>
          <a:p>
            <a:pPr algn="r" rtl="1" eaLnBrk="1" hangingPunct="1">
              <a:lnSpc>
                <a:spcPct val="150000"/>
              </a:lnSpc>
            </a:pPr>
            <a:r>
              <a:rPr lang="fa-IR" sz="2400" b="0" smtClean="0">
                <a:solidFill>
                  <a:srgbClr val="02040A"/>
                </a:solidFill>
                <a:latin typeface="Times New Roman" pitchFamily="18" charset="0"/>
                <a:cs typeface="B Mitra" pitchFamily="2" charset="-78"/>
              </a:rPr>
              <a:t>روش های ترتیب بندی نام های یک سیستم کامپیوتری:</a:t>
            </a:r>
          </a:p>
          <a:p>
            <a:pPr lvl="1" algn="r" rtl="1" eaLnBrk="1" hangingPunct="1">
              <a:lnSpc>
                <a:spcPct val="150000"/>
              </a:lnSpc>
            </a:pPr>
            <a:r>
              <a:rPr lang="en-US" sz="1800" smtClean="0">
                <a:solidFill>
                  <a:srgbClr val="02040A"/>
                </a:solidFill>
                <a:latin typeface="Times New Roman" pitchFamily="18" charset="0"/>
                <a:cs typeface="B Mitra" pitchFamily="2" charset="-78"/>
              </a:rPr>
              <a:t>Flat Namespace</a:t>
            </a:r>
            <a:r>
              <a:rPr lang="fa-IR" sz="2000" smtClean="0">
                <a:solidFill>
                  <a:srgbClr val="02040A"/>
                </a:solidFill>
                <a:latin typeface="Times New Roman" pitchFamily="18" charset="0"/>
                <a:cs typeface="B Mitra" pitchFamily="2" charset="-78"/>
              </a:rPr>
              <a:t>: برای نام گذاری </a:t>
            </a:r>
            <a:r>
              <a:rPr lang="en-US" sz="1800" smtClean="0">
                <a:solidFill>
                  <a:srgbClr val="02040A"/>
                </a:solidFill>
                <a:latin typeface="Times New Roman" pitchFamily="18" charset="0"/>
                <a:cs typeface="B Mitra" pitchFamily="2" charset="-78"/>
              </a:rPr>
              <a:t>Host</a:t>
            </a:r>
            <a:r>
              <a:rPr lang="fa-IR" sz="2000" smtClean="0">
                <a:solidFill>
                  <a:srgbClr val="02040A"/>
                </a:solidFill>
                <a:latin typeface="Times New Roman" pitchFamily="18" charset="0"/>
                <a:cs typeface="B Mitra" pitchFamily="2" charset="-78"/>
              </a:rPr>
              <a:t> از اسامی تک بخشی استفاده می شود. در این حالت نام </a:t>
            </a:r>
            <a:r>
              <a:rPr lang="en-US" sz="1800" smtClean="0">
                <a:solidFill>
                  <a:srgbClr val="02040A"/>
                </a:solidFill>
                <a:latin typeface="Times New Roman" pitchFamily="18" charset="0"/>
                <a:cs typeface="B Mitra" pitchFamily="2" charset="-78"/>
              </a:rPr>
              <a:t>Host</a:t>
            </a:r>
            <a:r>
              <a:rPr lang="fa-IR" sz="2000" smtClean="0">
                <a:solidFill>
                  <a:srgbClr val="02040A"/>
                </a:solidFill>
                <a:latin typeface="Times New Roman" pitchFamily="18" charset="0"/>
                <a:cs typeface="B Mitra" pitchFamily="2" charset="-78"/>
              </a:rPr>
              <a:t> باید در کل شبکه یکتا باشد. به عنوان مثال اگر نام </a:t>
            </a:r>
            <a:r>
              <a:rPr lang="en-US" sz="1800" smtClean="0">
                <a:solidFill>
                  <a:srgbClr val="02040A"/>
                </a:solidFill>
                <a:latin typeface="Times New Roman" pitchFamily="18" charset="0"/>
                <a:cs typeface="B Mitra" pitchFamily="2" charset="-78"/>
              </a:rPr>
              <a:t>Pooh</a:t>
            </a:r>
            <a:r>
              <a:rPr lang="fa-IR" sz="2000" smtClean="0">
                <a:solidFill>
                  <a:srgbClr val="02040A"/>
                </a:solidFill>
                <a:latin typeface="Times New Roman" pitchFamily="18" charset="0"/>
                <a:cs typeface="B Mitra" pitchFamily="2" charset="-78"/>
              </a:rPr>
              <a:t> را به یک </a:t>
            </a:r>
            <a:r>
              <a:rPr lang="en-US" sz="1800" smtClean="0">
                <a:solidFill>
                  <a:srgbClr val="02040A"/>
                </a:solidFill>
                <a:latin typeface="Times New Roman" pitchFamily="18" charset="0"/>
                <a:cs typeface="B Mitra" pitchFamily="2" charset="-78"/>
              </a:rPr>
              <a:t>Host</a:t>
            </a:r>
            <a:r>
              <a:rPr lang="fa-IR" sz="2000" smtClean="0">
                <a:solidFill>
                  <a:srgbClr val="02040A"/>
                </a:solidFill>
                <a:latin typeface="Times New Roman" pitchFamily="18" charset="0"/>
                <a:cs typeface="B Mitra" pitchFamily="2" charset="-78"/>
              </a:rPr>
              <a:t> در شبکه اختصاص دهیم، هیچ </a:t>
            </a:r>
            <a:r>
              <a:rPr lang="en-US" sz="1800" smtClean="0">
                <a:solidFill>
                  <a:srgbClr val="02040A"/>
                </a:solidFill>
                <a:latin typeface="Times New Roman" pitchFamily="18" charset="0"/>
                <a:cs typeface="B Mitra" pitchFamily="2" charset="-78"/>
              </a:rPr>
              <a:t>Host</a:t>
            </a:r>
            <a:r>
              <a:rPr lang="fa-IR" sz="2000" smtClean="0">
                <a:solidFill>
                  <a:srgbClr val="02040A"/>
                </a:solidFill>
                <a:latin typeface="Times New Roman" pitchFamily="18" charset="0"/>
                <a:cs typeface="B Mitra" pitchFamily="2" charset="-78"/>
              </a:rPr>
              <a:t> دیگری در سطح شبکه نمی تواند چنین نامی داشته باشد.</a:t>
            </a:r>
          </a:p>
          <a:p>
            <a:pPr lvl="1" algn="r" rtl="1" eaLnBrk="1" hangingPunct="1">
              <a:lnSpc>
                <a:spcPct val="150000"/>
              </a:lnSpc>
            </a:pPr>
            <a:r>
              <a:rPr lang="en-US" sz="1800" smtClean="0">
                <a:solidFill>
                  <a:srgbClr val="02040A"/>
                </a:solidFill>
                <a:latin typeface="Times New Roman" pitchFamily="18" charset="0"/>
                <a:cs typeface="B Mitra" pitchFamily="2" charset="-78"/>
              </a:rPr>
              <a:t>Hierarchical Namespace</a:t>
            </a:r>
            <a:r>
              <a:rPr lang="fa-IR" sz="1800" smtClean="0">
                <a:solidFill>
                  <a:srgbClr val="02040A"/>
                </a:solidFill>
                <a:latin typeface="Times New Roman" pitchFamily="18" charset="0"/>
                <a:cs typeface="B Mitra" pitchFamily="2" charset="-78"/>
              </a:rPr>
              <a:t>:</a:t>
            </a:r>
            <a:r>
              <a:rPr lang="fa-IR" sz="2000" smtClean="0">
                <a:solidFill>
                  <a:srgbClr val="02040A"/>
                </a:solidFill>
                <a:latin typeface="Times New Roman" pitchFamily="18" charset="0"/>
                <a:cs typeface="B Mitra" pitchFamily="2" charset="-78"/>
              </a:rPr>
              <a:t> در این حالت شبکه به چند بخش یا قلمرو تحت عنوان </a:t>
            </a:r>
            <a:r>
              <a:rPr lang="en-US" sz="1800" smtClean="0">
                <a:solidFill>
                  <a:srgbClr val="02040A"/>
                </a:solidFill>
                <a:latin typeface="Times New Roman" pitchFamily="18" charset="0"/>
                <a:cs typeface="B Mitra" pitchFamily="2" charset="-78"/>
              </a:rPr>
              <a:t>Domain</a:t>
            </a:r>
            <a:r>
              <a:rPr lang="fa-IR" sz="2000" smtClean="0">
                <a:solidFill>
                  <a:srgbClr val="02040A"/>
                </a:solidFill>
                <a:latin typeface="Times New Roman" pitchFamily="18" charset="0"/>
                <a:cs typeface="B Mitra" pitchFamily="2" charset="-78"/>
              </a:rPr>
              <a:t> تقسیم می شود. تنها کافیست نام </a:t>
            </a:r>
            <a:r>
              <a:rPr lang="en-US" sz="1800" smtClean="0">
                <a:solidFill>
                  <a:srgbClr val="02040A"/>
                </a:solidFill>
                <a:latin typeface="Times New Roman" pitchFamily="18" charset="0"/>
                <a:cs typeface="B Mitra" pitchFamily="2" charset="-78"/>
              </a:rPr>
              <a:t>Host</a:t>
            </a:r>
            <a:r>
              <a:rPr lang="fa-IR" sz="2000" smtClean="0">
                <a:solidFill>
                  <a:srgbClr val="02040A"/>
                </a:solidFill>
                <a:latin typeface="Times New Roman" pitchFamily="18" charset="0"/>
                <a:cs typeface="B Mitra" pitchFamily="2" charset="-78"/>
              </a:rPr>
              <a:t> در محدوده </a:t>
            </a:r>
            <a:r>
              <a:rPr lang="en-US" sz="1800" smtClean="0">
                <a:solidFill>
                  <a:srgbClr val="02040A"/>
                </a:solidFill>
                <a:latin typeface="Times New Roman" pitchFamily="18" charset="0"/>
                <a:cs typeface="B Mitra" pitchFamily="2" charset="-78"/>
              </a:rPr>
              <a:t>Domain</a:t>
            </a:r>
            <a:r>
              <a:rPr lang="fa-IR" sz="2000" smtClean="0">
                <a:solidFill>
                  <a:srgbClr val="02040A"/>
                </a:solidFill>
                <a:latin typeface="Times New Roman" pitchFamily="18" charset="0"/>
                <a:cs typeface="B Mitra" pitchFamily="2" charset="-78"/>
              </a:rPr>
              <a:t> مورد نظر یکتا باشد.</a:t>
            </a:r>
            <a:endParaRPr lang="en-US" sz="2000" smtClean="0">
              <a:solidFill>
                <a:srgbClr val="02040A"/>
              </a:solidFill>
              <a:latin typeface="Times New Roman" pitchFamily="18" charset="0"/>
              <a:cs typeface="B Mitra" pitchFamily="2" charset="-78"/>
            </a:endParaRPr>
          </a:p>
        </p:txBody>
      </p:sp>
      <p:sp>
        <p:nvSpPr>
          <p:cNvPr id="7174" name="Text Box 5"/>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p:cNvSpPr>
            <a:spLocks noGrp="1"/>
          </p:cNvSpPr>
          <p:nvPr>
            <p:ph type="ftr" sz="quarter" idx="10"/>
          </p:nvPr>
        </p:nvSpPr>
        <p:spPr>
          <a:noFill/>
        </p:spPr>
        <p:txBody>
          <a:bodyPr/>
          <a:lstStyle/>
          <a:p>
            <a:r>
              <a:rPr lang="en-US" smtClean="0"/>
              <a:t>Company  Logo</a:t>
            </a:r>
          </a:p>
        </p:txBody>
      </p:sp>
      <p:sp>
        <p:nvSpPr>
          <p:cNvPr id="18435" name="Slide Number Placeholder 4"/>
          <p:cNvSpPr>
            <a:spLocks noGrp="1"/>
          </p:cNvSpPr>
          <p:nvPr>
            <p:ph type="sldNum" sz="quarter" idx="11"/>
          </p:nvPr>
        </p:nvSpPr>
        <p:spPr>
          <a:noFill/>
        </p:spPr>
        <p:txBody>
          <a:bodyPr/>
          <a:lstStyle/>
          <a:p>
            <a:fld id="{887CDD73-98B3-4408-AA93-5F0BC596EBFE}" type="slidenum">
              <a:rPr lang="en-US" smtClean="0"/>
              <a:pPr/>
              <a:t>50</a:t>
            </a:fld>
            <a:endParaRPr lang="en-US" smtClean="0"/>
          </a:p>
        </p:txBody>
      </p:sp>
      <p:sp>
        <p:nvSpPr>
          <p:cNvPr id="18436" name="Rectangle 2"/>
          <p:cNvSpPr>
            <a:spLocks noGrp="1" noChangeArrowheads="1"/>
          </p:cNvSpPr>
          <p:nvPr>
            <p:ph type="title"/>
          </p:nvPr>
        </p:nvSpPr>
        <p:spPr/>
        <p:txBody>
          <a:bodyPr/>
          <a:lstStyle/>
          <a:p>
            <a:pPr algn="r" rtl="1" eaLnBrk="1" hangingPunct="1"/>
            <a:r>
              <a:rPr lang="en-US" sz="3200" b="0" smtClean="0">
                <a:latin typeface="Times New Roman" pitchFamily="18" charset="0"/>
                <a:cs typeface="B Titr" pitchFamily="2" charset="-78"/>
              </a:rPr>
              <a:t>MIME</a:t>
            </a:r>
            <a:endParaRPr lang="en-US" smtClean="0">
              <a:latin typeface="Times New Roman" pitchFamily="18" charset="0"/>
              <a:cs typeface="B Titr" pitchFamily="2" charset="-78"/>
            </a:endParaRPr>
          </a:p>
        </p:txBody>
      </p:sp>
      <p:sp>
        <p:nvSpPr>
          <p:cNvPr id="18437" name="Rectangle 3"/>
          <p:cNvSpPr>
            <a:spLocks noGrp="1" noChangeArrowheads="1"/>
          </p:cNvSpPr>
          <p:nvPr>
            <p:ph type="body" idx="1"/>
          </p:nvPr>
        </p:nvSpPr>
        <p:spPr>
          <a:xfrm>
            <a:off x="228600" y="914400"/>
            <a:ext cx="8686800" cy="5248275"/>
          </a:xfrm>
        </p:spPr>
        <p:txBody>
          <a:bodyPr/>
          <a:lstStyle/>
          <a:p>
            <a:pPr algn="just" rtl="1" eaLnBrk="1" hangingPunct="1">
              <a:lnSpc>
                <a:spcPct val="160000"/>
              </a:lnSpc>
            </a:pPr>
            <a:r>
              <a:rPr lang="en-US" sz="2000" b="0" dirty="0" smtClean="0">
                <a:solidFill>
                  <a:srgbClr val="02040A"/>
                </a:solidFill>
                <a:latin typeface="Times New Roman" pitchFamily="18" charset="0"/>
                <a:cs typeface="B Mitra" pitchFamily="2" charset="-78"/>
              </a:rPr>
              <a:t>MIME</a:t>
            </a:r>
            <a:r>
              <a:rPr lang="fa-IR" sz="2400" b="0" dirty="0" smtClean="0">
                <a:solidFill>
                  <a:srgbClr val="02040A"/>
                </a:solidFill>
                <a:latin typeface="Times New Roman" pitchFamily="18" charset="0"/>
                <a:cs typeface="B Mitra" pitchFamily="2" charset="-78"/>
              </a:rPr>
              <a:t> در واقع توسعه دهنده </a:t>
            </a:r>
            <a:r>
              <a:rPr lang="en-US" sz="2000" b="0" dirty="0" smtClean="0">
                <a:solidFill>
                  <a:srgbClr val="02040A"/>
                </a:solidFill>
                <a:latin typeface="Times New Roman" pitchFamily="18" charset="0"/>
                <a:cs typeface="B Mitra" pitchFamily="2" charset="-78"/>
              </a:rPr>
              <a:t>TCP/IP</a:t>
            </a:r>
            <a:r>
              <a:rPr lang="fa-IR" sz="2400" b="0" dirty="0" smtClean="0">
                <a:solidFill>
                  <a:srgbClr val="02040A"/>
                </a:solidFill>
                <a:latin typeface="Times New Roman" pitchFamily="18" charset="0"/>
                <a:cs typeface="B Mitra" pitchFamily="2" charset="-78"/>
              </a:rPr>
              <a:t> در </a:t>
            </a:r>
            <a:r>
              <a:rPr lang="en-US" sz="2000" b="0" dirty="0" smtClean="0">
                <a:solidFill>
                  <a:srgbClr val="02040A"/>
                </a:solidFill>
                <a:latin typeface="Times New Roman" pitchFamily="18" charset="0"/>
                <a:cs typeface="B Mitra" pitchFamily="2" charset="-78"/>
              </a:rPr>
              <a:t>Mail</a:t>
            </a:r>
            <a:r>
              <a:rPr lang="en-US" sz="2400" b="0" dirty="0" smtClean="0">
                <a:solidFill>
                  <a:srgbClr val="02040A"/>
                </a:solidFill>
                <a:latin typeface="Times New Roman" pitchFamily="18" charset="0"/>
                <a:cs typeface="B Mitra" pitchFamily="2" charset="-78"/>
              </a:rPr>
              <a:t> </a:t>
            </a:r>
            <a:r>
              <a:rPr lang="en-US" sz="2000" b="0" dirty="0" smtClean="0">
                <a:solidFill>
                  <a:srgbClr val="02040A"/>
                </a:solidFill>
                <a:latin typeface="Times New Roman" pitchFamily="18" charset="0"/>
                <a:cs typeface="B Mitra" pitchFamily="2" charset="-78"/>
              </a:rPr>
              <a:t>System</a:t>
            </a:r>
            <a:r>
              <a:rPr lang="fa-IR" sz="2400" b="0" dirty="0" smtClean="0">
                <a:solidFill>
                  <a:srgbClr val="02040A"/>
                </a:solidFill>
                <a:latin typeface="Times New Roman" pitchFamily="18" charset="0"/>
                <a:cs typeface="B Mitra" pitchFamily="2" charset="-78"/>
              </a:rPr>
              <a:t>هاست.</a:t>
            </a:r>
          </a:p>
          <a:p>
            <a:pPr algn="just" rtl="1" eaLnBrk="1" hangingPunct="1">
              <a:lnSpc>
                <a:spcPct val="160000"/>
              </a:lnSpc>
            </a:pPr>
            <a:r>
              <a:rPr lang="en-US" sz="2000" b="0" dirty="0" smtClean="0">
                <a:solidFill>
                  <a:srgbClr val="02040A"/>
                </a:solidFill>
                <a:latin typeface="Times New Roman" pitchFamily="18" charset="0"/>
                <a:cs typeface="B Mitra" pitchFamily="2" charset="-78"/>
              </a:rPr>
              <a:t>MIME</a:t>
            </a:r>
            <a:r>
              <a:rPr lang="fa-IR" sz="2400" b="0" dirty="0" smtClean="0">
                <a:solidFill>
                  <a:srgbClr val="02040A"/>
                </a:solidFill>
                <a:latin typeface="Times New Roman" pitchFamily="18" charset="0"/>
                <a:cs typeface="B Mitra" pitchFamily="2" charset="-78"/>
              </a:rPr>
              <a:t>بر محتوای </a:t>
            </a:r>
            <a:r>
              <a:rPr lang="en-US" sz="2000" b="0" dirty="0" smtClean="0">
                <a:solidFill>
                  <a:srgbClr val="02040A"/>
                </a:solidFill>
                <a:latin typeface="Times New Roman" pitchFamily="18" charset="0"/>
                <a:cs typeface="B Mitra" pitchFamily="2" charset="-78"/>
              </a:rPr>
              <a:t>Email</a:t>
            </a:r>
            <a:r>
              <a:rPr lang="fa-IR" sz="2400" b="0" dirty="0" smtClean="0">
                <a:solidFill>
                  <a:srgbClr val="02040A"/>
                </a:solidFill>
                <a:latin typeface="Times New Roman" pitchFamily="18" charset="0"/>
                <a:cs typeface="B Mitra" pitchFamily="2" charset="-78"/>
              </a:rPr>
              <a:t>ها تمرکز می کند و بر مکانیزم های انتقال آن ها دخالتی ندارد.</a:t>
            </a:r>
          </a:p>
          <a:p>
            <a:pPr algn="just" rtl="1" eaLnBrk="1" hangingPunct="1">
              <a:lnSpc>
                <a:spcPct val="160000"/>
              </a:lnSpc>
            </a:pPr>
            <a:r>
              <a:rPr lang="en-US" sz="2000" b="0" dirty="0" smtClean="0">
                <a:solidFill>
                  <a:srgbClr val="02040A"/>
                </a:solidFill>
                <a:latin typeface="Times New Roman" pitchFamily="18" charset="0"/>
                <a:cs typeface="B Mitra" pitchFamily="2" charset="-78"/>
              </a:rPr>
              <a:t>MIME</a:t>
            </a:r>
            <a:r>
              <a:rPr lang="fa-IR" sz="2400" b="0" dirty="0" smtClean="0">
                <a:solidFill>
                  <a:srgbClr val="02040A"/>
                </a:solidFill>
                <a:latin typeface="Times New Roman" pitchFamily="18" charset="0"/>
                <a:cs typeface="B Mitra" pitchFamily="2" charset="-78"/>
              </a:rPr>
              <a:t> جایگزین </a:t>
            </a:r>
            <a:r>
              <a:rPr lang="en-US" sz="2000" b="0" dirty="0" smtClean="0">
                <a:solidFill>
                  <a:srgbClr val="02040A"/>
                </a:solidFill>
                <a:latin typeface="Times New Roman" pitchFamily="18" charset="0"/>
                <a:cs typeface="B Mitra" pitchFamily="2" charset="-78"/>
              </a:rPr>
              <a:t>SMTP</a:t>
            </a:r>
            <a:r>
              <a:rPr lang="fa-IR" sz="2400" b="0" dirty="0" smtClean="0">
                <a:solidFill>
                  <a:srgbClr val="02040A"/>
                </a:solidFill>
                <a:latin typeface="Times New Roman" pitchFamily="18" charset="0"/>
                <a:cs typeface="B Mitra" pitchFamily="2" charset="-78"/>
              </a:rPr>
              <a:t> یا </a:t>
            </a:r>
            <a:r>
              <a:rPr lang="en-US" sz="2000" b="0" dirty="0" smtClean="0">
                <a:solidFill>
                  <a:srgbClr val="02040A"/>
                </a:solidFill>
                <a:latin typeface="Times New Roman" pitchFamily="18" charset="0"/>
                <a:cs typeface="B Mitra" pitchFamily="2" charset="-78"/>
              </a:rPr>
              <a:t>TCP</a:t>
            </a:r>
            <a:r>
              <a:rPr lang="fa-IR" sz="2400" b="0" dirty="0" smtClean="0">
                <a:solidFill>
                  <a:srgbClr val="02040A"/>
                </a:solidFill>
                <a:latin typeface="Times New Roman" pitchFamily="18" charset="0"/>
                <a:cs typeface="B Mitra" pitchFamily="2" charset="-78"/>
              </a:rPr>
              <a:t> نبوده بلکه با پشتیبانی از انواع مختلف داده ها تعریف </a:t>
            </a:r>
            <a:r>
              <a:rPr lang="en-US" sz="2000" b="0" dirty="0" smtClean="0">
                <a:solidFill>
                  <a:srgbClr val="02040A"/>
                </a:solidFill>
                <a:latin typeface="Times New Roman" pitchFamily="18" charset="0"/>
                <a:cs typeface="B Mitra" pitchFamily="2" charset="-78"/>
              </a:rPr>
              <a:t>Email</a:t>
            </a:r>
            <a:r>
              <a:rPr lang="fa-IR" sz="2400" b="0" dirty="0" smtClean="0">
                <a:solidFill>
                  <a:srgbClr val="02040A"/>
                </a:solidFill>
                <a:latin typeface="Times New Roman" pitchFamily="18" charset="0"/>
                <a:cs typeface="B Mitra" pitchFamily="2" charset="-78"/>
              </a:rPr>
              <a:t> را توسعه می دهد.</a:t>
            </a:r>
          </a:p>
          <a:p>
            <a:pPr algn="just" rtl="1" eaLnBrk="1" hangingPunct="1">
              <a:lnSpc>
                <a:spcPct val="160000"/>
              </a:lnSpc>
            </a:pPr>
            <a:r>
              <a:rPr lang="fa-IR" sz="2400" b="0" dirty="0" smtClean="0">
                <a:solidFill>
                  <a:srgbClr val="02040A"/>
                </a:solidFill>
                <a:latin typeface="Times New Roman" pitchFamily="18" charset="0"/>
                <a:cs typeface="B Mitra" pitchFamily="2" charset="-78"/>
              </a:rPr>
              <a:t> </a:t>
            </a:r>
            <a:r>
              <a:rPr lang="en-US" sz="2000" b="0" dirty="0" smtClean="0">
                <a:solidFill>
                  <a:srgbClr val="02040A"/>
                </a:solidFill>
                <a:latin typeface="Times New Roman" pitchFamily="18" charset="0"/>
                <a:cs typeface="B Mitra" pitchFamily="2" charset="-78"/>
              </a:rPr>
              <a:t>SMTP</a:t>
            </a:r>
            <a:r>
              <a:rPr lang="fa-IR" sz="2400" b="0" dirty="0" smtClean="0">
                <a:solidFill>
                  <a:srgbClr val="02040A"/>
                </a:solidFill>
                <a:latin typeface="Times New Roman" pitchFamily="18" charset="0"/>
                <a:cs typeface="B Mitra" pitchFamily="2" charset="-78"/>
              </a:rPr>
              <a:t> قادر به انتقال ساختار کارکتری زبان های مختلف نیست زیرا تنها از </a:t>
            </a:r>
            <a:r>
              <a:rPr lang="en-US" sz="2000" b="0" dirty="0" smtClean="0">
                <a:solidFill>
                  <a:srgbClr val="02040A"/>
                </a:solidFill>
                <a:latin typeface="Times New Roman" pitchFamily="18" charset="0"/>
                <a:cs typeface="B Mitra" pitchFamily="2" charset="-78"/>
              </a:rPr>
              <a:t>ASCII</a:t>
            </a:r>
            <a:r>
              <a:rPr lang="fa-IR" sz="2400" b="0" dirty="0" smtClean="0">
                <a:solidFill>
                  <a:srgbClr val="02040A"/>
                </a:solidFill>
                <a:latin typeface="Times New Roman" pitchFamily="18" charset="0"/>
                <a:cs typeface="B Mitra" pitchFamily="2" charset="-78"/>
              </a:rPr>
              <a:t> که مختص زبان انگلیسی است پشتیبانی می کند. همچنین امکان انتقال داده های دودویی به وسیله </a:t>
            </a:r>
            <a:r>
              <a:rPr lang="en-US" sz="2000" b="0" dirty="0" smtClean="0">
                <a:solidFill>
                  <a:srgbClr val="02040A"/>
                </a:solidFill>
                <a:latin typeface="Times New Roman" pitchFamily="18" charset="0"/>
                <a:cs typeface="B Mitra" pitchFamily="2" charset="-78"/>
              </a:rPr>
              <a:t>SMTP</a:t>
            </a:r>
            <a:r>
              <a:rPr lang="fa-IR" sz="2400" b="0" dirty="0" smtClean="0">
                <a:solidFill>
                  <a:srgbClr val="02040A"/>
                </a:solidFill>
                <a:latin typeface="Times New Roman" pitchFamily="18" charset="0"/>
                <a:cs typeface="B Mitra" pitchFamily="2" charset="-78"/>
              </a:rPr>
              <a:t> وجود ندارد.</a:t>
            </a:r>
          </a:p>
          <a:p>
            <a:pPr algn="just" rtl="1" eaLnBrk="1" hangingPunct="1">
              <a:lnSpc>
                <a:spcPct val="160000"/>
              </a:lnSpc>
            </a:pPr>
            <a:r>
              <a:rPr lang="fa-IR" sz="2400" b="0" dirty="0" smtClean="0">
                <a:solidFill>
                  <a:srgbClr val="02040A"/>
                </a:solidFill>
                <a:latin typeface="Times New Roman" pitchFamily="18" charset="0"/>
                <a:cs typeface="B Mitra" pitchFamily="2" charset="-78"/>
              </a:rPr>
              <a:t>در </a:t>
            </a:r>
            <a:r>
              <a:rPr lang="en-US" sz="2000" b="0" dirty="0" smtClean="0">
                <a:solidFill>
                  <a:srgbClr val="02040A"/>
                </a:solidFill>
                <a:latin typeface="Times New Roman" pitchFamily="18" charset="0"/>
                <a:cs typeface="B Mitra" pitchFamily="2" charset="-78"/>
              </a:rPr>
              <a:t>RFC 822</a:t>
            </a:r>
            <a:r>
              <a:rPr lang="fa-IR" sz="2400" b="0" dirty="0" smtClean="0">
                <a:solidFill>
                  <a:srgbClr val="02040A"/>
                </a:solidFill>
                <a:latin typeface="Times New Roman" pitchFamily="18" charset="0"/>
                <a:cs typeface="B Mitra" pitchFamily="2" charset="-78"/>
              </a:rPr>
              <a:t> محتوای پیغام های الکترونیکی بررسی نشده است تنها هدر آن مورد بحث قرار گرفته است.</a:t>
            </a:r>
            <a:endParaRPr lang="en-US" sz="2400" b="0" dirty="0" smtClean="0">
              <a:solidFill>
                <a:srgbClr val="02040A"/>
              </a:solidFill>
              <a:latin typeface="Times New Roman" pitchFamily="18" charset="0"/>
              <a:cs typeface="B Mitra" pitchFamily="2" charset="-78"/>
            </a:endParaRPr>
          </a:p>
        </p:txBody>
      </p:sp>
      <p:sp>
        <p:nvSpPr>
          <p:cNvPr id="18438" name="Text Box 8"/>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3"/>
          <p:cNvSpPr>
            <a:spLocks noGrp="1"/>
          </p:cNvSpPr>
          <p:nvPr>
            <p:ph type="ftr" sz="quarter" idx="10"/>
          </p:nvPr>
        </p:nvSpPr>
        <p:spPr>
          <a:noFill/>
        </p:spPr>
        <p:txBody>
          <a:bodyPr/>
          <a:lstStyle/>
          <a:p>
            <a:r>
              <a:rPr lang="en-US" smtClean="0"/>
              <a:t>Company  Logo</a:t>
            </a:r>
          </a:p>
        </p:txBody>
      </p:sp>
      <p:sp>
        <p:nvSpPr>
          <p:cNvPr id="19459" name="Slide Number Placeholder 4"/>
          <p:cNvSpPr>
            <a:spLocks noGrp="1"/>
          </p:cNvSpPr>
          <p:nvPr>
            <p:ph type="sldNum" sz="quarter" idx="11"/>
          </p:nvPr>
        </p:nvSpPr>
        <p:spPr>
          <a:noFill/>
        </p:spPr>
        <p:txBody>
          <a:bodyPr/>
          <a:lstStyle/>
          <a:p>
            <a:fld id="{004A04B8-BAF4-42D2-8017-2027978637B6}" type="slidenum">
              <a:rPr lang="en-US" smtClean="0"/>
              <a:pPr/>
              <a:t>51</a:t>
            </a:fld>
            <a:endParaRPr lang="en-US" smtClean="0"/>
          </a:p>
        </p:txBody>
      </p:sp>
      <p:sp>
        <p:nvSpPr>
          <p:cNvPr id="19460" name="Rectangle 2"/>
          <p:cNvSpPr>
            <a:spLocks noGrp="1" noChangeArrowheads="1"/>
          </p:cNvSpPr>
          <p:nvPr>
            <p:ph type="title"/>
          </p:nvPr>
        </p:nvSpPr>
        <p:spPr/>
        <p:txBody>
          <a:bodyPr/>
          <a:lstStyle/>
          <a:p>
            <a:pPr algn="r" eaLnBrk="1" hangingPunct="1"/>
            <a:r>
              <a:rPr lang="en-US" sz="3200" b="0" smtClean="0">
                <a:latin typeface="Times New Roman" pitchFamily="18" charset="0"/>
                <a:cs typeface="B Titr" pitchFamily="2" charset="-78"/>
              </a:rPr>
              <a:t>MIME</a:t>
            </a:r>
          </a:p>
        </p:txBody>
      </p:sp>
      <p:sp>
        <p:nvSpPr>
          <p:cNvPr id="19461" name="Rectangle 3"/>
          <p:cNvSpPr>
            <a:spLocks noGrp="1" noChangeArrowheads="1"/>
          </p:cNvSpPr>
          <p:nvPr>
            <p:ph type="body" idx="1"/>
          </p:nvPr>
        </p:nvSpPr>
        <p:spPr/>
        <p:txBody>
          <a:bodyPr/>
          <a:lstStyle/>
          <a:p>
            <a:pPr algn="just" rtl="1" eaLnBrk="1" hangingPunct="1">
              <a:lnSpc>
                <a:spcPct val="150000"/>
              </a:lnSpc>
            </a:pPr>
            <a:r>
              <a:rPr lang="en-US" sz="2000" b="0" smtClean="0">
                <a:solidFill>
                  <a:srgbClr val="02040A"/>
                </a:solidFill>
                <a:latin typeface="Times New Roman" pitchFamily="18" charset="0"/>
                <a:cs typeface="B Nazanin" pitchFamily="2" charset="-78"/>
              </a:rPr>
              <a:t>MIME</a:t>
            </a:r>
            <a:r>
              <a:rPr lang="fa-IR" sz="2400" b="0" smtClean="0">
                <a:solidFill>
                  <a:srgbClr val="02040A"/>
                </a:solidFill>
                <a:latin typeface="Times New Roman" pitchFamily="18" charset="0"/>
                <a:cs typeface="B Nazanin" pitchFamily="2" charset="-78"/>
              </a:rPr>
              <a:t> دو ضعف موجود را با تعریف تکنیک های کد گذاری برای ارسال داده ها با انواع مختلف و ایجاد ساختار برای متن پیغام های ارسالی برای حمل چند </a:t>
            </a:r>
            <a:r>
              <a:rPr lang="en-US" sz="2400" b="0" smtClean="0">
                <a:solidFill>
                  <a:srgbClr val="02040A"/>
                </a:solidFill>
                <a:latin typeface="Times New Roman" pitchFamily="18" charset="0"/>
                <a:cs typeface="B Nazanin" pitchFamily="2" charset="-78"/>
              </a:rPr>
              <a:t>object</a:t>
            </a:r>
            <a:r>
              <a:rPr lang="fa-IR" sz="2400" b="0" smtClean="0">
                <a:solidFill>
                  <a:srgbClr val="02040A"/>
                </a:solidFill>
                <a:latin typeface="Times New Roman" pitchFamily="18" charset="0"/>
                <a:cs typeface="B Nazanin" pitchFamily="2" charset="-78"/>
              </a:rPr>
              <a:t> در یک پیغام، را پوشش می دهد.</a:t>
            </a:r>
          </a:p>
          <a:p>
            <a:pPr algn="just" rtl="1" eaLnBrk="1" hangingPunct="1">
              <a:lnSpc>
                <a:spcPct val="150000"/>
              </a:lnSpc>
            </a:pPr>
            <a:r>
              <a:rPr lang="fa-IR" sz="2400" b="0" smtClean="0">
                <a:solidFill>
                  <a:srgbClr val="02040A"/>
                </a:solidFill>
                <a:latin typeface="Times New Roman" pitchFamily="18" charset="0"/>
                <a:cs typeface="B Nazanin" pitchFamily="2" charset="-78"/>
              </a:rPr>
              <a:t>در </a:t>
            </a:r>
            <a:r>
              <a:rPr lang="en-US" sz="2000" b="0" smtClean="0">
                <a:solidFill>
                  <a:srgbClr val="02040A"/>
                </a:solidFill>
                <a:latin typeface="Times New Roman" pitchFamily="18" charset="0"/>
                <a:cs typeface="B Nazanin" pitchFamily="2" charset="-78"/>
              </a:rPr>
              <a:t>RFC 2045</a:t>
            </a:r>
            <a:r>
              <a:rPr lang="fa-IR" sz="2400" b="0" smtClean="0">
                <a:solidFill>
                  <a:srgbClr val="02040A"/>
                </a:solidFill>
                <a:latin typeface="Times New Roman" pitchFamily="18" charset="0"/>
                <a:cs typeface="B Nazanin" pitchFamily="2" charset="-78"/>
              </a:rPr>
              <a:t>، فرمت متن پیغام های  اینترنتی، دو هدر برای ساختار متن پیغام برای انتقال داده ها با انواع مختلف تعریف شده است.</a:t>
            </a:r>
          </a:p>
          <a:p>
            <a:pPr algn="just" eaLnBrk="1" hangingPunct="1">
              <a:lnSpc>
                <a:spcPct val="150000"/>
              </a:lnSpc>
            </a:pPr>
            <a:r>
              <a:rPr lang="en-US" sz="2400" b="0" smtClean="0">
                <a:solidFill>
                  <a:srgbClr val="02040A"/>
                </a:solidFill>
                <a:latin typeface="Times New Roman" pitchFamily="18" charset="0"/>
                <a:cs typeface="B Nazanin" pitchFamily="2" charset="-78"/>
              </a:rPr>
              <a:t>Content-Type header </a:t>
            </a:r>
            <a:endParaRPr lang="fa-IR" sz="2400" b="0" smtClean="0">
              <a:solidFill>
                <a:srgbClr val="02040A"/>
              </a:solidFill>
              <a:latin typeface="Times New Roman" pitchFamily="18" charset="0"/>
              <a:cs typeface="B Nazanin" pitchFamily="2" charset="-78"/>
            </a:endParaRPr>
          </a:p>
          <a:p>
            <a:pPr algn="just" eaLnBrk="1" hangingPunct="1">
              <a:lnSpc>
                <a:spcPct val="150000"/>
              </a:lnSpc>
            </a:pPr>
            <a:r>
              <a:rPr lang="en-US" sz="2400" b="0" smtClean="0">
                <a:solidFill>
                  <a:srgbClr val="02040A"/>
                </a:solidFill>
                <a:latin typeface="Times New Roman" pitchFamily="18" charset="0"/>
                <a:cs typeface="B Nazanin" pitchFamily="2" charset="-78"/>
              </a:rPr>
              <a:t>Content-Transfer-Encoding header.</a:t>
            </a:r>
          </a:p>
        </p:txBody>
      </p:sp>
      <p:sp>
        <p:nvSpPr>
          <p:cNvPr id="19462"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0"/>
          </p:nvPr>
        </p:nvSpPr>
        <p:spPr>
          <a:noFill/>
        </p:spPr>
        <p:txBody>
          <a:bodyPr/>
          <a:lstStyle/>
          <a:p>
            <a:r>
              <a:rPr lang="en-US" smtClean="0"/>
              <a:t>Company  Logo</a:t>
            </a:r>
          </a:p>
        </p:txBody>
      </p:sp>
      <p:sp>
        <p:nvSpPr>
          <p:cNvPr id="20483" name="Slide Number Placeholder 4"/>
          <p:cNvSpPr>
            <a:spLocks noGrp="1"/>
          </p:cNvSpPr>
          <p:nvPr>
            <p:ph type="sldNum" sz="quarter" idx="11"/>
          </p:nvPr>
        </p:nvSpPr>
        <p:spPr>
          <a:noFill/>
        </p:spPr>
        <p:txBody>
          <a:bodyPr/>
          <a:lstStyle/>
          <a:p>
            <a:fld id="{55131B7E-EFFF-478B-BCBA-1D5F2337B0AD}" type="slidenum">
              <a:rPr lang="en-US" smtClean="0"/>
              <a:pPr/>
              <a:t>52</a:t>
            </a:fld>
            <a:endParaRPr lang="en-US" smtClean="0"/>
          </a:p>
        </p:txBody>
      </p:sp>
      <p:sp>
        <p:nvSpPr>
          <p:cNvPr id="20484" name="Rectangle 2"/>
          <p:cNvSpPr>
            <a:spLocks noGrp="1" noChangeArrowheads="1"/>
          </p:cNvSpPr>
          <p:nvPr>
            <p:ph type="title"/>
          </p:nvPr>
        </p:nvSpPr>
        <p:spPr/>
        <p:txBody>
          <a:bodyPr/>
          <a:lstStyle/>
          <a:p>
            <a:pPr eaLnBrk="1" hangingPunct="1"/>
            <a:r>
              <a:rPr lang="en-US" sz="3200" smtClean="0">
                <a:latin typeface="Times New Roman" pitchFamily="18" charset="0"/>
                <a:cs typeface="Times New Roman" pitchFamily="18" charset="0"/>
              </a:rPr>
              <a:t>Content-Type header </a:t>
            </a:r>
          </a:p>
        </p:txBody>
      </p:sp>
      <p:sp>
        <p:nvSpPr>
          <p:cNvPr id="20485" name="Rectangle 3"/>
          <p:cNvSpPr>
            <a:spLocks noGrp="1" noChangeArrowheads="1"/>
          </p:cNvSpPr>
          <p:nvPr>
            <p:ph type="body" idx="1"/>
          </p:nvPr>
        </p:nvSpPr>
        <p:spPr/>
        <p:txBody>
          <a:bodyPr/>
          <a:lstStyle/>
          <a:p>
            <a:pPr eaLnBrk="1" hangingPunct="1">
              <a:lnSpc>
                <a:spcPct val="90000"/>
              </a:lnSpc>
            </a:pPr>
            <a:r>
              <a:rPr lang="en-US" sz="2400" b="0" smtClean="0">
                <a:latin typeface="Times New Roman" pitchFamily="18" charset="0"/>
                <a:cs typeface="Times New Roman" pitchFamily="18" charset="0"/>
              </a:rPr>
              <a:t/>
            </a:r>
            <a:br>
              <a:rPr lang="en-US" sz="2400" b="0" smtClean="0">
                <a:latin typeface="Times New Roman" pitchFamily="18" charset="0"/>
                <a:cs typeface="Times New Roman" pitchFamily="18" charset="0"/>
              </a:rPr>
            </a:br>
            <a:r>
              <a:rPr lang="en-US" sz="2400" b="0" smtClean="0">
                <a:latin typeface="Times New Roman" pitchFamily="18" charset="0"/>
                <a:cs typeface="Times New Roman" pitchFamily="18" charset="0"/>
              </a:rPr>
              <a:t>text</a:t>
            </a:r>
          </a:p>
          <a:p>
            <a:pPr eaLnBrk="1" hangingPunct="1">
              <a:lnSpc>
                <a:spcPct val="90000"/>
              </a:lnSpc>
            </a:pPr>
            <a:endParaRPr lang="en-US" sz="2400" b="0" smtClean="0">
              <a:latin typeface="Times New Roman" pitchFamily="18" charset="0"/>
              <a:cs typeface="Times New Roman" pitchFamily="18" charset="0"/>
            </a:endParaRPr>
          </a:p>
          <a:p>
            <a:pPr lvl="1" eaLnBrk="1" hangingPunct="1">
              <a:lnSpc>
                <a:spcPct val="90000"/>
              </a:lnSpc>
            </a:pPr>
            <a:r>
              <a:rPr lang="en-US" sz="2000" smtClean="0">
                <a:latin typeface="Times New Roman" pitchFamily="18" charset="0"/>
                <a:cs typeface="Times New Roman" pitchFamily="18" charset="0"/>
              </a:rPr>
              <a:t>Text data. Sample subtypes are plain, richtext, enriched, and html.</a:t>
            </a:r>
          </a:p>
          <a:p>
            <a:pPr eaLnBrk="1" hangingPunct="1">
              <a:lnSpc>
                <a:spcPct val="90000"/>
              </a:lnSpc>
            </a:pPr>
            <a:r>
              <a:rPr lang="en-US" sz="2400" b="0" smtClean="0">
                <a:latin typeface="Times New Roman" pitchFamily="18" charset="0"/>
                <a:cs typeface="Times New Roman" pitchFamily="18" charset="0"/>
              </a:rPr>
              <a:t/>
            </a:r>
            <a:br>
              <a:rPr lang="en-US" sz="2400" b="0" smtClean="0">
                <a:latin typeface="Times New Roman" pitchFamily="18" charset="0"/>
                <a:cs typeface="Times New Roman" pitchFamily="18" charset="0"/>
              </a:rPr>
            </a:br>
            <a:r>
              <a:rPr lang="en-US" sz="2400" b="0" smtClean="0">
                <a:latin typeface="Times New Roman" pitchFamily="18" charset="0"/>
                <a:cs typeface="Times New Roman" pitchFamily="18" charset="0"/>
              </a:rPr>
              <a:t>application</a:t>
            </a:r>
          </a:p>
          <a:p>
            <a:pPr eaLnBrk="1" hangingPunct="1">
              <a:lnSpc>
                <a:spcPct val="90000"/>
              </a:lnSpc>
            </a:pPr>
            <a:endParaRPr lang="en-US" sz="2400" b="0" smtClean="0">
              <a:latin typeface="Times New Roman" pitchFamily="18" charset="0"/>
              <a:cs typeface="Times New Roman" pitchFamily="18" charset="0"/>
            </a:endParaRPr>
          </a:p>
          <a:p>
            <a:pPr lvl="1" algn="just" eaLnBrk="1" hangingPunct="1">
              <a:lnSpc>
                <a:spcPct val="90000"/>
              </a:lnSpc>
            </a:pPr>
            <a:r>
              <a:rPr lang="en-US" sz="2000" smtClean="0">
                <a:latin typeface="Times New Roman" pitchFamily="18" charset="0"/>
                <a:cs typeface="Times New Roman" pitchFamily="18" charset="0"/>
              </a:rPr>
              <a:t>Binary data. Sample subtypes are octet-stream, which indicates the data is a stream of 8-bit binary bytes, PostScript, which is Adobe PostScript data, and msword, which is Microsoft Word data. More than 90 application subtypes have been registered for different applications.</a:t>
            </a:r>
          </a:p>
          <a:p>
            <a:pPr eaLnBrk="1" hangingPunct="1">
              <a:lnSpc>
                <a:spcPct val="90000"/>
              </a:lnSpc>
            </a:pPr>
            <a:r>
              <a:rPr lang="en-US" sz="2400" b="0" smtClean="0">
                <a:latin typeface="Times New Roman" pitchFamily="18" charset="0"/>
                <a:cs typeface="Times New Roman" pitchFamily="18" charset="0"/>
              </a:rPr>
              <a:t/>
            </a:r>
            <a:br>
              <a:rPr lang="en-US" sz="2400" b="0" smtClean="0">
                <a:latin typeface="Times New Roman" pitchFamily="18" charset="0"/>
                <a:cs typeface="Times New Roman" pitchFamily="18" charset="0"/>
              </a:rPr>
            </a:br>
            <a:r>
              <a:rPr lang="en-US" sz="2400" b="0" smtClean="0">
                <a:latin typeface="Times New Roman" pitchFamily="18" charset="0"/>
                <a:cs typeface="Times New Roman" pitchFamily="18" charset="0"/>
              </a:rPr>
              <a:t>image</a:t>
            </a:r>
          </a:p>
          <a:p>
            <a:pPr eaLnBrk="1" hangingPunct="1">
              <a:lnSpc>
                <a:spcPct val="90000"/>
              </a:lnSpc>
            </a:pPr>
            <a:endParaRPr lang="en-US" sz="2400" b="0" smtClean="0">
              <a:latin typeface="Times New Roman" pitchFamily="18" charset="0"/>
              <a:cs typeface="Times New Roman" pitchFamily="18" charset="0"/>
            </a:endParaRPr>
          </a:p>
          <a:p>
            <a:pPr lvl="1" eaLnBrk="1" hangingPunct="1">
              <a:lnSpc>
                <a:spcPct val="90000"/>
              </a:lnSpc>
            </a:pPr>
            <a:r>
              <a:rPr lang="en-US" sz="2000" smtClean="0">
                <a:latin typeface="Times New Roman" pitchFamily="18" charset="0"/>
                <a:cs typeface="Times New Roman" pitchFamily="18" charset="0"/>
              </a:rPr>
              <a:t>Still graphic images. Sample image subtypes are jpeg, gif, and tiff.</a:t>
            </a:r>
            <a:endParaRPr lang="en-US" sz="2000" smtClean="0"/>
          </a:p>
        </p:txBody>
      </p:sp>
      <p:sp>
        <p:nvSpPr>
          <p:cNvPr id="20486"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3"/>
          <p:cNvSpPr>
            <a:spLocks noGrp="1"/>
          </p:cNvSpPr>
          <p:nvPr>
            <p:ph type="ftr" sz="quarter" idx="10"/>
          </p:nvPr>
        </p:nvSpPr>
        <p:spPr>
          <a:noFill/>
        </p:spPr>
        <p:txBody>
          <a:bodyPr/>
          <a:lstStyle/>
          <a:p>
            <a:r>
              <a:rPr lang="en-US" smtClean="0"/>
              <a:t>Company  Logo</a:t>
            </a:r>
          </a:p>
        </p:txBody>
      </p:sp>
      <p:sp>
        <p:nvSpPr>
          <p:cNvPr id="21507" name="Slide Number Placeholder 4"/>
          <p:cNvSpPr>
            <a:spLocks noGrp="1"/>
          </p:cNvSpPr>
          <p:nvPr>
            <p:ph type="sldNum" sz="quarter" idx="11"/>
          </p:nvPr>
        </p:nvSpPr>
        <p:spPr>
          <a:noFill/>
        </p:spPr>
        <p:txBody>
          <a:bodyPr/>
          <a:lstStyle/>
          <a:p>
            <a:fld id="{FD6D81AE-F2C7-42DC-8F7F-5911A06AA343}" type="slidenum">
              <a:rPr lang="en-US" smtClean="0"/>
              <a:pPr/>
              <a:t>53</a:t>
            </a:fld>
            <a:endParaRPr lang="en-US" smtClean="0"/>
          </a:p>
        </p:txBody>
      </p:sp>
      <p:sp>
        <p:nvSpPr>
          <p:cNvPr id="21508" name="Rectangle 2"/>
          <p:cNvSpPr>
            <a:spLocks noGrp="1" noChangeArrowheads="1"/>
          </p:cNvSpPr>
          <p:nvPr>
            <p:ph type="title"/>
          </p:nvPr>
        </p:nvSpPr>
        <p:spPr/>
        <p:txBody>
          <a:bodyPr/>
          <a:lstStyle/>
          <a:p>
            <a:pPr eaLnBrk="1" hangingPunct="1"/>
            <a:r>
              <a:rPr lang="en-US" sz="3200" smtClean="0">
                <a:latin typeface="Times New Roman" pitchFamily="18" charset="0"/>
                <a:cs typeface="Times New Roman" pitchFamily="18" charset="0"/>
              </a:rPr>
              <a:t>Content-Type header</a:t>
            </a:r>
          </a:p>
        </p:txBody>
      </p:sp>
      <p:sp>
        <p:nvSpPr>
          <p:cNvPr id="21509" name="Rectangle 3"/>
          <p:cNvSpPr>
            <a:spLocks noGrp="1" noChangeArrowheads="1"/>
          </p:cNvSpPr>
          <p:nvPr>
            <p:ph type="body" idx="1"/>
          </p:nvPr>
        </p:nvSpPr>
        <p:spPr/>
        <p:txBody>
          <a:bodyPr/>
          <a:lstStyle/>
          <a:p>
            <a:pPr eaLnBrk="1" hangingPunct="1">
              <a:lnSpc>
                <a:spcPct val="90000"/>
              </a:lnSpc>
            </a:pPr>
            <a:r>
              <a:rPr lang="en-US" sz="2800" b="0" smtClean="0">
                <a:latin typeface="Times New Roman" pitchFamily="18" charset="0"/>
                <a:cs typeface="Times New Roman" pitchFamily="18" charset="0"/>
              </a:rPr>
              <a:t>video</a:t>
            </a:r>
          </a:p>
          <a:p>
            <a:pPr eaLnBrk="1" hangingPunct="1">
              <a:lnSpc>
                <a:spcPct val="90000"/>
              </a:lnSpc>
            </a:pPr>
            <a:endParaRPr lang="en-US" sz="2800" b="0" smtClean="0">
              <a:latin typeface="Times New Roman" pitchFamily="18" charset="0"/>
              <a:cs typeface="Times New Roman" pitchFamily="18" charset="0"/>
            </a:endParaRPr>
          </a:p>
          <a:p>
            <a:pPr lvl="1" eaLnBrk="1" hangingPunct="1">
              <a:lnSpc>
                <a:spcPct val="90000"/>
              </a:lnSpc>
            </a:pPr>
            <a:r>
              <a:rPr lang="en-US" sz="2000" smtClean="0">
                <a:latin typeface="Times New Roman" pitchFamily="18" charset="0"/>
                <a:cs typeface="Times New Roman" pitchFamily="18" charset="0"/>
              </a:rPr>
              <a:t>Moving graphic images. Sample video subtypes are mpeg and quicktime.</a:t>
            </a:r>
          </a:p>
          <a:p>
            <a:pPr eaLnBrk="1" hangingPunct="1">
              <a:lnSpc>
                <a:spcPct val="90000"/>
              </a:lnSpc>
            </a:pPr>
            <a:r>
              <a:rPr lang="en-US" sz="2800" b="0" smtClean="0">
                <a:latin typeface="Times New Roman" pitchFamily="18" charset="0"/>
                <a:cs typeface="Times New Roman" pitchFamily="18" charset="0"/>
              </a:rPr>
              <a:t/>
            </a:r>
            <a:br>
              <a:rPr lang="en-US" sz="2800" b="0" smtClean="0">
                <a:latin typeface="Times New Roman" pitchFamily="18" charset="0"/>
                <a:cs typeface="Times New Roman" pitchFamily="18" charset="0"/>
              </a:rPr>
            </a:br>
            <a:r>
              <a:rPr lang="en-US" sz="2800" b="0" smtClean="0">
                <a:latin typeface="Times New Roman" pitchFamily="18" charset="0"/>
                <a:cs typeface="Times New Roman" pitchFamily="18" charset="0"/>
              </a:rPr>
              <a:t>audio</a:t>
            </a:r>
          </a:p>
          <a:p>
            <a:pPr eaLnBrk="1" hangingPunct="1">
              <a:lnSpc>
                <a:spcPct val="90000"/>
              </a:lnSpc>
            </a:pPr>
            <a:endParaRPr lang="en-US" sz="2800" b="0" smtClean="0">
              <a:latin typeface="Times New Roman" pitchFamily="18" charset="0"/>
              <a:cs typeface="Times New Roman" pitchFamily="18" charset="0"/>
            </a:endParaRPr>
          </a:p>
          <a:p>
            <a:pPr lvl="1" eaLnBrk="1" hangingPunct="1">
              <a:lnSpc>
                <a:spcPct val="90000"/>
              </a:lnSpc>
            </a:pPr>
            <a:r>
              <a:rPr lang="en-US" sz="2000" smtClean="0">
                <a:latin typeface="Times New Roman" pitchFamily="18" charset="0"/>
                <a:cs typeface="Times New Roman" pitchFamily="18" charset="0"/>
              </a:rPr>
              <a:t>Audio data. Sample subtypes are basic, which means the sounds are encoded using pulse code modulation (PCM), and MP4A-LATM.</a:t>
            </a:r>
          </a:p>
          <a:p>
            <a:pPr eaLnBrk="1" hangingPunct="1">
              <a:lnSpc>
                <a:spcPct val="90000"/>
              </a:lnSpc>
            </a:pPr>
            <a:r>
              <a:rPr lang="en-US" sz="2000" b="0" smtClean="0">
                <a:latin typeface="Times New Roman" pitchFamily="18" charset="0"/>
                <a:cs typeface="Times New Roman" pitchFamily="18" charset="0"/>
              </a:rPr>
              <a:t/>
            </a:r>
            <a:br>
              <a:rPr lang="en-US" sz="2000" b="0" smtClean="0">
                <a:latin typeface="Times New Roman" pitchFamily="18" charset="0"/>
                <a:cs typeface="Times New Roman" pitchFamily="18" charset="0"/>
              </a:rPr>
            </a:br>
            <a:r>
              <a:rPr lang="en-US" sz="2800" b="0" smtClean="0">
                <a:latin typeface="Times New Roman" pitchFamily="18" charset="0"/>
                <a:cs typeface="Times New Roman" pitchFamily="18" charset="0"/>
              </a:rPr>
              <a:t>model</a:t>
            </a:r>
          </a:p>
          <a:p>
            <a:pPr eaLnBrk="1" hangingPunct="1">
              <a:lnSpc>
                <a:spcPct val="90000"/>
              </a:lnSpc>
            </a:pPr>
            <a:endParaRPr lang="en-US" sz="2800" b="0" smtClean="0">
              <a:latin typeface="Times New Roman" pitchFamily="18" charset="0"/>
              <a:cs typeface="Times New Roman" pitchFamily="18" charset="0"/>
            </a:endParaRPr>
          </a:p>
          <a:p>
            <a:pPr lvl="1" eaLnBrk="1" hangingPunct="1">
              <a:lnSpc>
                <a:spcPct val="90000"/>
              </a:lnSpc>
            </a:pPr>
            <a:r>
              <a:rPr lang="en-US" sz="2000" smtClean="0">
                <a:latin typeface="Times New Roman" pitchFamily="18" charset="0"/>
                <a:cs typeface="Times New Roman" pitchFamily="18" charset="0"/>
              </a:rPr>
              <a:t>Modeling data. Sample subtypes are vrml and mesh.</a:t>
            </a:r>
          </a:p>
        </p:txBody>
      </p:sp>
      <p:sp>
        <p:nvSpPr>
          <p:cNvPr id="21510"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p:cNvSpPr>
            <a:spLocks noGrp="1"/>
          </p:cNvSpPr>
          <p:nvPr>
            <p:ph type="ftr" sz="quarter" idx="10"/>
          </p:nvPr>
        </p:nvSpPr>
        <p:spPr>
          <a:noFill/>
        </p:spPr>
        <p:txBody>
          <a:bodyPr/>
          <a:lstStyle/>
          <a:p>
            <a:r>
              <a:rPr lang="en-US" smtClean="0"/>
              <a:t>Company  Logo</a:t>
            </a:r>
          </a:p>
        </p:txBody>
      </p:sp>
      <p:sp>
        <p:nvSpPr>
          <p:cNvPr id="22531" name="Slide Number Placeholder 4"/>
          <p:cNvSpPr>
            <a:spLocks noGrp="1"/>
          </p:cNvSpPr>
          <p:nvPr>
            <p:ph type="sldNum" sz="quarter" idx="11"/>
          </p:nvPr>
        </p:nvSpPr>
        <p:spPr>
          <a:noFill/>
        </p:spPr>
        <p:txBody>
          <a:bodyPr/>
          <a:lstStyle/>
          <a:p>
            <a:fld id="{3F737DD2-D846-4605-961D-F606E20D04C1}" type="slidenum">
              <a:rPr lang="en-US" smtClean="0"/>
              <a:pPr/>
              <a:t>54</a:t>
            </a:fld>
            <a:endParaRPr lang="en-US" smtClean="0"/>
          </a:p>
        </p:txBody>
      </p:sp>
      <p:sp>
        <p:nvSpPr>
          <p:cNvPr id="22532" name="Rectangle 2"/>
          <p:cNvSpPr>
            <a:spLocks noGrp="1" noChangeArrowheads="1"/>
          </p:cNvSpPr>
          <p:nvPr>
            <p:ph type="title"/>
          </p:nvPr>
        </p:nvSpPr>
        <p:spPr/>
        <p:txBody>
          <a:bodyPr/>
          <a:lstStyle/>
          <a:p>
            <a:pPr eaLnBrk="1" hangingPunct="1"/>
            <a:r>
              <a:rPr lang="en-US" sz="3200" smtClean="0">
                <a:latin typeface="Times New Roman" pitchFamily="18" charset="0"/>
                <a:cs typeface="Times New Roman" pitchFamily="18" charset="0"/>
              </a:rPr>
              <a:t>Content-Type header</a:t>
            </a:r>
          </a:p>
        </p:txBody>
      </p:sp>
      <p:sp>
        <p:nvSpPr>
          <p:cNvPr id="22533" name="Rectangle 3"/>
          <p:cNvSpPr>
            <a:spLocks noGrp="1" noChangeArrowheads="1"/>
          </p:cNvSpPr>
          <p:nvPr>
            <p:ph type="body" idx="1"/>
          </p:nvPr>
        </p:nvSpPr>
        <p:spPr/>
        <p:txBody>
          <a:bodyPr/>
          <a:lstStyle/>
          <a:p>
            <a:pPr algn="just" eaLnBrk="1" hangingPunct="1">
              <a:lnSpc>
                <a:spcPct val="90000"/>
              </a:lnSpc>
            </a:pPr>
            <a:r>
              <a:rPr lang="en-US" sz="2800" b="0" smtClean="0">
                <a:latin typeface="Times New Roman" pitchFamily="18" charset="0"/>
                <a:cs typeface="Times New Roman" pitchFamily="18" charset="0"/>
              </a:rPr>
              <a:t/>
            </a:r>
            <a:br>
              <a:rPr lang="en-US" sz="2800" b="0" smtClean="0">
                <a:latin typeface="Times New Roman" pitchFamily="18" charset="0"/>
                <a:cs typeface="Times New Roman" pitchFamily="18" charset="0"/>
              </a:rPr>
            </a:br>
            <a:r>
              <a:rPr lang="en-US" sz="2800" b="0" smtClean="0">
                <a:latin typeface="Times New Roman" pitchFamily="18" charset="0"/>
                <a:cs typeface="Times New Roman" pitchFamily="18" charset="0"/>
              </a:rPr>
              <a:t>multipart</a:t>
            </a:r>
          </a:p>
          <a:p>
            <a:pPr algn="just" eaLnBrk="1" hangingPunct="1">
              <a:lnSpc>
                <a:spcPct val="90000"/>
              </a:lnSpc>
            </a:pPr>
            <a:endParaRPr lang="en-US" sz="2800" b="0" smtClean="0">
              <a:latin typeface="Times New Roman" pitchFamily="18" charset="0"/>
              <a:cs typeface="Times New Roman" pitchFamily="18" charset="0"/>
            </a:endParaRPr>
          </a:p>
          <a:p>
            <a:pPr lvl="1" algn="just" eaLnBrk="1" hangingPunct="1">
              <a:lnSpc>
                <a:spcPct val="90000"/>
              </a:lnSpc>
            </a:pPr>
            <a:r>
              <a:rPr lang="en-US" sz="2400" smtClean="0">
                <a:latin typeface="Times New Roman" pitchFamily="18" charset="0"/>
                <a:cs typeface="Times New Roman" pitchFamily="18" charset="0"/>
              </a:rPr>
              <a:t>Data composed of multiple independent sections. </a:t>
            </a:r>
            <a:endParaRPr lang="fa-IR" sz="2400" smtClean="0">
              <a:latin typeface="Times New Roman" pitchFamily="18" charset="0"/>
              <a:cs typeface="Times New Roman" pitchFamily="18" charset="0"/>
            </a:endParaRPr>
          </a:p>
          <a:p>
            <a:pPr lvl="1" algn="just" eaLnBrk="1" hangingPunct="1">
              <a:lnSpc>
                <a:spcPct val="90000"/>
              </a:lnSpc>
            </a:pPr>
            <a:r>
              <a:rPr lang="en-US" sz="2400" smtClean="0">
                <a:latin typeface="Times New Roman" pitchFamily="18" charset="0"/>
                <a:cs typeface="Times New Roman" pitchFamily="18" charset="0"/>
              </a:rPr>
              <a:t>RFCs 2045 and 2046 define four initial subtypes. </a:t>
            </a:r>
            <a:endParaRPr lang="fa-IR" sz="2400" smtClean="0">
              <a:latin typeface="Times New Roman" pitchFamily="18" charset="0"/>
              <a:cs typeface="Times New Roman" pitchFamily="18" charset="0"/>
            </a:endParaRPr>
          </a:p>
          <a:p>
            <a:pPr lvl="1" algn="just" eaLnBrk="1" hangingPunct="1">
              <a:lnSpc>
                <a:spcPct val="90000"/>
              </a:lnSpc>
            </a:pPr>
            <a:r>
              <a:rPr lang="en-US" sz="2400" smtClean="0">
                <a:latin typeface="Times New Roman" pitchFamily="18" charset="0"/>
                <a:cs typeface="Times New Roman" pitchFamily="18" charset="0"/>
              </a:rPr>
              <a:t>The primary subtype is mixed, which means that each part of the message can be data of any content type. </a:t>
            </a:r>
            <a:endParaRPr lang="fa-IR" sz="2400" smtClean="0">
              <a:latin typeface="Times New Roman" pitchFamily="18" charset="0"/>
              <a:cs typeface="Times New Roman" pitchFamily="18" charset="0"/>
            </a:endParaRPr>
          </a:p>
          <a:p>
            <a:pPr lvl="1" algn="just" eaLnBrk="1" hangingPunct="1">
              <a:lnSpc>
                <a:spcPct val="90000"/>
              </a:lnSpc>
            </a:pPr>
            <a:r>
              <a:rPr lang="en-US" sz="2400" smtClean="0">
                <a:latin typeface="Times New Roman" pitchFamily="18" charset="0"/>
                <a:cs typeface="Times New Roman" pitchFamily="18" charset="0"/>
              </a:rPr>
              <a:t>alternative, meaning that the same data is repeated in each section in different formats; </a:t>
            </a:r>
            <a:endParaRPr lang="fa-IR" sz="2400" smtClean="0">
              <a:latin typeface="Times New Roman" pitchFamily="18" charset="0"/>
              <a:cs typeface="Times New Roman" pitchFamily="18" charset="0"/>
            </a:endParaRPr>
          </a:p>
          <a:p>
            <a:pPr lvl="1" algn="just" eaLnBrk="1" hangingPunct="1">
              <a:lnSpc>
                <a:spcPct val="90000"/>
              </a:lnSpc>
            </a:pPr>
            <a:r>
              <a:rPr lang="en-US" sz="2400" smtClean="0">
                <a:latin typeface="Times New Roman" pitchFamily="18" charset="0"/>
                <a:cs typeface="Times New Roman" pitchFamily="18" charset="0"/>
              </a:rPr>
              <a:t>parallel, meaning that the data in the various parts is to be viewed simultaneously</a:t>
            </a:r>
            <a:endParaRPr lang="fa-IR" sz="2400" smtClean="0">
              <a:latin typeface="Times New Roman" pitchFamily="18" charset="0"/>
              <a:cs typeface="Times New Roman" pitchFamily="18" charset="0"/>
            </a:endParaRPr>
          </a:p>
          <a:p>
            <a:pPr lvl="1" algn="just" eaLnBrk="1" hangingPunct="1">
              <a:lnSpc>
                <a:spcPct val="90000"/>
              </a:lnSpc>
            </a:pPr>
            <a:r>
              <a:rPr lang="en-US" sz="2400" smtClean="0">
                <a:latin typeface="Times New Roman" pitchFamily="18" charset="0"/>
                <a:cs typeface="Times New Roman" pitchFamily="18" charset="0"/>
              </a:rPr>
              <a:t>digest, meaning that each section is data of the type message.</a:t>
            </a:r>
          </a:p>
        </p:txBody>
      </p:sp>
      <p:sp>
        <p:nvSpPr>
          <p:cNvPr id="22534"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3"/>
          <p:cNvSpPr>
            <a:spLocks noGrp="1"/>
          </p:cNvSpPr>
          <p:nvPr>
            <p:ph type="ftr" sz="quarter" idx="10"/>
          </p:nvPr>
        </p:nvSpPr>
        <p:spPr>
          <a:noFill/>
        </p:spPr>
        <p:txBody>
          <a:bodyPr/>
          <a:lstStyle/>
          <a:p>
            <a:r>
              <a:rPr lang="en-US" smtClean="0"/>
              <a:t>Company  Logo</a:t>
            </a:r>
          </a:p>
        </p:txBody>
      </p:sp>
      <p:sp>
        <p:nvSpPr>
          <p:cNvPr id="23555" name="Slide Number Placeholder 4"/>
          <p:cNvSpPr>
            <a:spLocks noGrp="1"/>
          </p:cNvSpPr>
          <p:nvPr>
            <p:ph type="sldNum" sz="quarter" idx="11"/>
          </p:nvPr>
        </p:nvSpPr>
        <p:spPr>
          <a:noFill/>
        </p:spPr>
        <p:txBody>
          <a:bodyPr/>
          <a:lstStyle/>
          <a:p>
            <a:fld id="{BC2CBBD4-EAA8-48F6-BBD2-BF24EA2D8D0D}" type="slidenum">
              <a:rPr lang="en-US" smtClean="0"/>
              <a:pPr/>
              <a:t>55</a:t>
            </a:fld>
            <a:endParaRPr lang="en-US" smtClean="0"/>
          </a:p>
        </p:txBody>
      </p:sp>
      <p:sp>
        <p:nvSpPr>
          <p:cNvPr id="23556" name="Rectangle 2"/>
          <p:cNvSpPr>
            <a:spLocks noGrp="1" noChangeArrowheads="1"/>
          </p:cNvSpPr>
          <p:nvPr>
            <p:ph type="title"/>
          </p:nvPr>
        </p:nvSpPr>
        <p:spPr/>
        <p:txBody>
          <a:bodyPr/>
          <a:lstStyle/>
          <a:p>
            <a:pPr eaLnBrk="1" hangingPunct="1"/>
            <a:r>
              <a:rPr lang="en-US" sz="3200" smtClean="0">
                <a:latin typeface="Times New Roman" pitchFamily="18" charset="0"/>
                <a:cs typeface="Times New Roman" pitchFamily="18" charset="0"/>
              </a:rPr>
              <a:t>Content-Type header</a:t>
            </a:r>
          </a:p>
        </p:txBody>
      </p:sp>
      <p:sp>
        <p:nvSpPr>
          <p:cNvPr id="23557" name="Rectangle 3"/>
          <p:cNvSpPr>
            <a:spLocks noGrp="1" noChangeArrowheads="1"/>
          </p:cNvSpPr>
          <p:nvPr>
            <p:ph type="body" idx="1"/>
          </p:nvPr>
        </p:nvSpPr>
        <p:spPr/>
        <p:txBody>
          <a:bodyPr/>
          <a:lstStyle/>
          <a:p>
            <a:pPr algn="just" eaLnBrk="1" hangingPunct="1">
              <a:lnSpc>
                <a:spcPct val="90000"/>
              </a:lnSpc>
            </a:pPr>
            <a:r>
              <a:rPr lang="en-US" b="0" smtClean="0">
                <a:latin typeface="Times New Roman" pitchFamily="18" charset="0"/>
                <a:cs typeface="Times New Roman" pitchFamily="18" charset="0"/>
              </a:rPr>
              <a:t>message</a:t>
            </a:r>
          </a:p>
          <a:p>
            <a:pPr algn="just" eaLnBrk="1" hangingPunct="1">
              <a:lnSpc>
                <a:spcPct val="90000"/>
              </a:lnSpc>
            </a:pPr>
            <a:endParaRPr lang="en-US" b="0" smtClean="0">
              <a:latin typeface="Times New Roman" pitchFamily="18" charset="0"/>
              <a:cs typeface="Times New Roman" pitchFamily="18" charset="0"/>
            </a:endParaRPr>
          </a:p>
          <a:p>
            <a:pPr lvl="1" algn="just" eaLnBrk="1" hangingPunct="1">
              <a:lnSpc>
                <a:spcPct val="90000"/>
              </a:lnSpc>
            </a:pPr>
            <a:r>
              <a:rPr lang="en-US" sz="2400" smtClean="0">
                <a:latin typeface="Times New Roman" pitchFamily="18" charset="0"/>
                <a:cs typeface="Times New Roman" pitchFamily="18" charset="0"/>
              </a:rPr>
              <a:t>Data that is an encapsulated mail message. </a:t>
            </a:r>
            <a:endParaRPr lang="fa-IR" sz="2400" smtClean="0">
              <a:latin typeface="Times New Roman" pitchFamily="18" charset="0"/>
              <a:cs typeface="Times New Roman" pitchFamily="18" charset="0"/>
            </a:endParaRPr>
          </a:p>
          <a:p>
            <a:pPr lvl="1" algn="just" eaLnBrk="1" hangingPunct="1">
              <a:lnSpc>
                <a:spcPct val="90000"/>
              </a:lnSpc>
            </a:pPr>
            <a:r>
              <a:rPr lang="en-US" sz="2400" smtClean="0">
                <a:latin typeface="Times New Roman" pitchFamily="18" charset="0"/>
                <a:cs typeface="Times New Roman" pitchFamily="18" charset="0"/>
              </a:rPr>
              <a:t>RFCs 2045 and 2046 define three initial subtypes. </a:t>
            </a:r>
            <a:endParaRPr lang="fa-IR" sz="2400" smtClean="0">
              <a:latin typeface="Times New Roman" pitchFamily="18" charset="0"/>
              <a:cs typeface="Times New Roman" pitchFamily="18" charset="0"/>
            </a:endParaRPr>
          </a:p>
          <a:p>
            <a:pPr lvl="1" algn="just" eaLnBrk="1" hangingPunct="1">
              <a:lnSpc>
                <a:spcPct val="90000"/>
              </a:lnSpc>
            </a:pPr>
            <a:r>
              <a:rPr lang="en-US" sz="2400" smtClean="0">
                <a:latin typeface="Times New Roman" pitchFamily="18" charset="0"/>
                <a:cs typeface="Times New Roman" pitchFamily="18" charset="0"/>
              </a:rPr>
              <a:t>The primary subtype, rfc822, indicates that the data is a complete RFC 822 mail message. </a:t>
            </a:r>
            <a:endParaRPr lang="fa-IR" sz="2400" smtClean="0">
              <a:latin typeface="Times New Roman" pitchFamily="18" charset="0"/>
              <a:cs typeface="Times New Roman" pitchFamily="18" charset="0"/>
            </a:endParaRPr>
          </a:p>
          <a:p>
            <a:pPr lvl="1" algn="just" eaLnBrk="1" hangingPunct="1">
              <a:lnSpc>
                <a:spcPct val="90000"/>
              </a:lnSpc>
            </a:pPr>
            <a:r>
              <a:rPr lang="en-US" sz="2400" smtClean="0">
                <a:latin typeface="Times New Roman" pitchFamily="18" charset="0"/>
                <a:cs typeface="Times New Roman" pitchFamily="18" charset="0"/>
              </a:rPr>
              <a:t>partial and External-body, are both designed to handle large messages. </a:t>
            </a:r>
            <a:endParaRPr lang="fa-IR" sz="2400" smtClean="0">
              <a:latin typeface="Times New Roman" pitchFamily="18" charset="0"/>
              <a:cs typeface="Times New Roman" pitchFamily="18" charset="0"/>
            </a:endParaRPr>
          </a:p>
          <a:p>
            <a:pPr lvl="1" algn="just" eaLnBrk="1" hangingPunct="1">
              <a:lnSpc>
                <a:spcPct val="90000"/>
              </a:lnSpc>
            </a:pPr>
            <a:r>
              <a:rPr lang="en-US" sz="2400" smtClean="0">
                <a:latin typeface="Times New Roman" pitchFamily="18" charset="0"/>
                <a:cs typeface="Times New Roman" pitchFamily="18" charset="0"/>
              </a:rPr>
              <a:t>partial allows large encapsulated messages to be split among multiple MIME messages. </a:t>
            </a:r>
            <a:endParaRPr lang="fa-IR" sz="2400" smtClean="0">
              <a:latin typeface="Times New Roman" pitchFamily="18" charset="0"/>
              <a:cs typeface="Times New Roman" pitchFamily="18" charset="0"/>
            </a:endParaRPr>
          </a:p>
          <a:p>
            <a:pPr lvl="1" algn="just" eaLnBrk="1" hangingPunct="1">
              <a:lnSpc>
                <a:spcPct val="90000"/>
              </a:lnSpc>
            </a:pPr>
            <a:r>
              <a:rPr lang="en-US" sz="2400" smtClean="0">
                <a:latin typeface="Times New Roman" pitchFamily="18" charset="0"/>
                <a:cs typeface="Times New Roman" pitchFamily="18" charset="0"/>
              </a:rPr>
              <a:t>External-body points to an external source for the contents of a large message body, so that only the pointer, not the message itself, is contained in the MIME message. </a:t>
            </a:r>
          </a:p>
        </p:txBody>
      </p:sp>
      <p:sp>
        <p:nvSpPr>
          <p:cNvPr id="23558"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3"/>
          <p:cNvSpPr>
            <a:spLocks noGrp="1"/>
          </p:cNvSpPr>
          <p:nvPr>
            <p:ph type="ftr" sz="quarter" idx="10"/>
          </p:nvPr>
        </p:nvSpPr>
        <p:spPr>
          <a:noFill/>
        </p:spPr>
        <p:txBody>
          <a:bodyPr/>
          <a:lstStyle/>
          <a:p>
            <a:r>
              <a:rPr lang="en-US" smtClean="0"/>
              <a:t>Company  Logo</a:t>
            </a:r>
          </a:p>
        </p:txBody>
      </p:sp>
      <p:sp>
        <p:nvSpPr>
          <p:cNvPr id="24579" name="Slide Number Placeholder 4"/>
          <p:cNvSpPr>
            <a:spLocks noGrp="1"/>
          </p:cNvSpPr>
          <p:nvPr>
            <p:ph type="sldNum" sz="quarter" idx="11"/>
          </p:nvPr>
        </p:nvSpPr>
        <p:spPr>
          <a:noFill/>
        </p:spPr>
        <p:txBody>
          <a:bodyPr/>
          <a:lstStyle/>
          <a:p>
            <a:fld id="{FFC6AC77-34C6-40E2-99EE-4966B83E0B64}" type="slidenum">
              <a:rPr lang="en-US" smtClean="0"/>
              <a:pPr/>
              <a:t>56</a:t>
            </a:fld>
            <a:endParaRPr lang="en-US" smtClean="0"/>
          </a:p>
        </p:txBody>
      </p:sp>
      <p:sp>
        <p:nvSpPr>
          <p:cNvPr id="24580" name="Rectangle 2"/>
          <p:cNvSpPr>
            <a:spLocks noGrp="1" noChangeArrowheads="1"/>
          </p:cNvSpPr>
          <p:nvPr>
            <p:ph type="title"/>
          </p:nvPr>
        </p:nvSpPr>
        <p:spPr>
          <a:xfrm>
            <a:off x="838200" y="319088"/>
            <a:ext cx="7924800" cy="563562"/>
          </a:xfrm>
        </p:spPr>
        <p:txBody>
          <a:bodyPr/>
          <a:lstStyle/>
          <a:p>
            <a:pPr eaLnBrk="1" hangingPunct="1"/>
            <a:r>
              <a:rPr lang="en-US" sz="3200" b="0" smtClean="0">
                <a:latin typeface="Times New Roman" pitchFamily="18" charset="0"/>
                <a:cs typeface="Times New Roman" pitchFamily="18" charset="0"/>
              </a:rPr>
              <a:t>The Content-Transfer-Encoding header </a:t>
            </a:r>
          </a:p>
        </p:txBody>
      </p:sp>
      <p:sp>
        <p:nvSpPr>
          <p:cNvPr id="24581" name="Rectangle 3"/>
          <p:cNvSpPr>
            <a:spLocks noGrp="1" noChangeArrowheads="1"/>
          </p:cNvSpPr>
          <p:nvPr>
            <p:ph type="body" idx="1"/>
          </p:nvPr>
        </p:nvSpPr>
        <p:spPr>
          <a:xfrm>
            <a:off x="457200" y="914400"/>
            <a:ext cx="8229600" cy="5248275"/>
          </a:xfrm>
        </p:spPr>
        <p:txBody>
          <a:bodyPr/>
          <a:lstStyle/>
          <a:p>
            <a:pPr eaLnBrk="1" hangingPunct="1">
              <a:lnSpc>
                <a:spcPct val="80000"/>
              </a:lnSpc>
            </a:pPr>
            <a:r>
              <a:rPr lang="en-US" sz="2400" smtClean="0">
                <a:latin typeface="Times New Roman" pitchFamily="18" charset="0"/>
                <a:cs typeface="Times New Roman" pitchFamily="18" charset="0"/>
              </a:rPr>
              <a:t>7bit</a:t>
            </a:r>
          </a:p>
          <a:p>
            <a:pPr lvl="1" eaLnBrk="1" hangingPunct="1">
              <a:lnSpc>
                <a:spcPct val="80000"/>
              </a:lnSpc>
            </a:pPr>
            <a:r>
              <a:rPr lang="en-US" sz="2000" b="1" smtClean="0">
                <a:latin typeface="Times New Roman" pitchFamily="18" charset="0"/>
                <a:cs typeface="Times New Roman" pitchFamily="18" charset="0"/>
              </a:rPr>
              <a:t>US ASCII data. No encoding is performed on 7-bit ASCII data.</a:t>
            </a:r>
          </a:p>
          <a:p>
            <a:pPr eaLnBrk="1" hangingPunct="1">
              <a:lnSpc>
                <a:spcPct val="80000"/>
              </a:lnSpc>
            </a:pPr>
            <a:r>
              <a:rPr lang="en-US" sz="2400" smtClean="0">
                <a:latin typeface="Times New Roman" pitchFamily="18" charset="0"/>
                <a:cs typeface="Times New Roman" pitchFamily="18" charset="0"/>
              </a:rPr>
              <a:t/>
            </a:r>
            <a:br>
              <a:rPr lang="en-US" sz="2400" smtClean="0">
                <a:latin typeface="Times New Roman" pitchFamily="18" charset="0"/>
                <a:cs typeface="Times New Roman" pitchFamily="18" charset="0"/>
              </a:rPr>
            </a:br>
            <a:r>
              <a:rPr lang="en-US" sz="2400" smtClean="0">
                <a:latin typeface="Times New Roman" pitchFamily="18" charset="0"/>
                <a:cs typeface="Times New Roman" pitchFamily="18" charset="0"/>
              </a:rPr>
              <a:t>8bit</a:t>
            </a:r>
          </a:p>
          <a:p>
            <a:pPr eaLnBrk="1" hangingPunct="1">
              <a:lnSpc>
                <a:spcPct val="80000"/>
              </a:lnSpc>
            </a:pPr>
            <a:endParaRPr lang="en-US" sz="2400" smtClean="0">
              <a:latin typeface="Times New Roman" pitchFamily="18" charset="0"/>
              <a:cs typeface="Times New Roman" pitchFamily="18" charset="0"/>
            </a:endParaRPr>
          </a:p>
          <a:p>
            <a:pPr lvl="1" eaLnBrk="1" hangingPunct="1">
              <a:lnSpc>
                <a:spcPct val="80000"/>
              </a:lnSpc>
            </a:pPr>
            <a:r>
              <a:rPr lang="en-US" sz="2000" b="1" smtClean="0">
                <a:latin typeface="Times New Roman" pitchFamily="18" charset="0"/>
                <a:cs typeface="Times New Roman" pitchFamily="18" charset="0"/>
              </a:rPr>
              <a:t>Octet data. No encoding is performed.the lines are less than 1000 bytes long.</a:t>
            </a:r>
          </a:p>
          <a:p>
            <a:pPr eaLnBrk="1" hangingPunct="1">
              <a:lnSpc>
                <a:spcPct val="80000"/>
              </a:lnSpc>
            </a:pPr>
            <a:r>
              <a:rPr lang="en-US" sz="2000" smtClean="0">
                <a:latin typeface="Times New Roman" pitchFamily="18" charset="0"/>
                <a:cs typeface="Times New Roman" pitchFamily="18" charset="0"/>
              </a:rPr>
              <a:t/>
            </a:r>
            <a:br>
              <a:rPr lang="en-US" sz="2000" smtClean="0">
                <a:latin typeface="Times New Roman" pitchFamily="18" charset="0"/>
                <a:cs typeface="Times New Roman" pitchFamily="18" charset="0"/>
              </a:rPr>
            </a:br>
            <a:r>
              <a:rPr lang="en-US" sz="2400" smtClean="0">
                <a:latin typeface="Times New Roman" pitchFamily="18" charset="0"/>
                <a:cs typeface="Times New Roman" pitchFamily="18" charset="0"/>
              </a:rPr>
              <a:t>binary</a:t>
            </a:r>
          </a:p>
          <a:p>
            <a:pPr eaLnBrk="1" hangingPunct="1">
              <a:lnSpc>
                <a:spcPct val="80000"/>
              </a:lnSpc>
            </a:pPr>
            <a:endParaRPr lang="en-US" sz="2400" smtClean="0">
              <a:latin typeface="Times New Roman" pitchFamily="18" charset="0"/>
              <a:cs typeface="Times New Roman" pitchFamily="18" charset="0"/>
            </a:endParaRPr>
          </a:p>
          <a:p>
            <a:pPr lvl="1" eaLnBrk="1" hangingPunct="1">
              <a:lnSpc>
                <a:spcPct val="80000"/>
              </a:lnSpc>
            </a:pPr>
            <a:r>
              <a:rPr lang="en-US" sz="2000" b="1" smtClean="0">
                <a:latin typeface="Times New Roman" pitchFamily="18" charset="0"/>
                <a:cs typeface="Times New Roman" pitchFamily="18" charset="0"/>
              </a:rPr>
              <a:t>Binary data. No encoding is performed. The data is binary, and the lines may be longer than 1000 bytes.</a:t>
            </a:r>
            <a:r>
              <a:rPr lang="en-US" sz="2400" b="1" smtClean="0">
                <a:latin typeface="Times New Roman" pitchFamily="18" charset="0"/>
                <a:cs typeface="Times New Roman" pitchFamily="18" charset="0"/>
              </a:rPr>
              <a:t> </a:t>
            </a:r>
          </a:p>
          <a:p>
            <a:pPr eaLnBrk="1" hangingPunct="1">
              <a:lnSpc>
                <a:spcPct val="80000"/>
              </a:lnSpc>
            </a:pPr>
            <a:r>
              <a:rPr lang="en-US" sz="2400" smtClean="0">
                <a:latin typeface="Times New Roman" pitchFamily="18" charset="0"/>
                <a:cs typeface="Times New Roman" pitchFamily="18" charset="0"/>
              </a:rPr>
              <a:t/>
            </a:r>
            <a:br>
              <a:rPr lang="en-US" sz="2400" smtClean="0">
                <a:latin typeface="Times New Roman" pitchFamily="18" charset="0"/>
                <a:cs typeface="Times New Roman" pitchFamily="18" charset="0"/>
              </a:rPr>
            </a:br>
            <a:r>
              <a:rPr lang="en-US" sz="2400" smtClean="0">
                <a:latin typeface="Times New Roman" pitchFamily="18" charset="0"/>
                <a:cs typeface="Times New Roman" pitchFamily="18" charset="0"/>
              </a:rPr>
              <a:t>quoted-printable</a:t>
            </a:r>
          </a:p>
          <a:p>
            <a:pPr eaLnBrk="1" hangingPunct="1">
              <a:lnSpc>
                <a:spcPct val="80000"/>
              </a:lnSpc>
            </a:pPr>
            <a:endParaRPr lang="en-US" sz="2400" smtClean="0">
              <a:latin typeface="Times New Roman" pitchFamily="18" charset="0"/>
              <a:cs typeface="Times New Roman" pitchFamily="18" charset="0"/>
            </a:endParaRPr>
          </a:p>
          <a:p>
            <a:pPr lvl="1" algn="just" eaLnBrk="1" hangingPunct="1">
              <a:lnSpc>
                <a:spcPct val="80000"/>
              </a:lnSpc>
            </a:pPr>
            <a:r>
              <a:rPr lang="en-US" sz="2000" b="1" smtClean="0">
                <a:latin typeface="Times New Roman" pitchFamily="18" charset="0"/>
                <a:cs typeface="Times New Roman" pitchFamily="18" charset="0"/>
              </a:rPr>
              <a:t>Encoded text data. This encoding technique handles data that is largely composed of printable ASCII text.</a:t>
            </a:r>
            <a:r>
              <a:rPr lang="en-US" sz="2400" b="1" smtClean="0">
                <a:latin typeface="Times New Roman" pitchFamily="18" charset="0"/>
                <a:cs typeface="Times New Roman" pitchFamily="18" charset="0"/>
              </a:rPr>
              <a:t> </a:t>
            </a:r>
            <a:endParaRPr lang="en-US" sz="2000" smtClean="0">
              <a:latin typeface="Times New Roman" pitchFamily="18" charset="0"/>
              <a:cs typeface="Times New Roman" pitchFamily="18" charset="0"/>
            </a:endParaRPr>
          </a:p>
        </p:txBody>
      </p:sp>
      <p:sp>
        <p:nvSpPr>
          <p:cNvPr id="24582"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3"/>
          <p:cNvSpPr>
            <a:spLocks noGrp="1"/>
          </p:cNvSpPr>
          <p:nvPr>
            <p:ph type="ftr" sz="quarter" idx="10"/>
          </p:nvPr>
        </p:nvSpPr>
        <p:spPr>
          <a:noFill/>
        </p:spPr>
        <p:txBody>
          <a:bodyPr/>
          <a:lstStyle/>
          <a:p>
            <a:r>
              <a:rPr lang="en-US" smtClean="0"/>
              <a:t>Company  Logo</a:t>
            </a:r>
          </a:p>
        </p:txBody>
      </p:sp>
      <p:sp>
        <p:nvSpPr>
          <p:cNvPr id="25603" name="Slide Number Placeholder 4"/>
          <p:cNvSpPr>
            <a:spLocks noGrp="1"/>
          </p:cNvSpPr>
          <p:nvPr>
            <p:ph type="sldNum" sz="quarter" idx="11"/>
          </p:nvPr>
        </p:nvSpPr>
        <p:spPr>
          <a:noFill/>
        </p:spPr>
        <p:txBody>
          <a:bodyPr/>
          <a:lstStyle/>
          <a:p>
            <a:fld id="{D00A29DE-D0F0-49C6-BD79-3DEAE5B6A007}" type="slidenum">
              <a:rPr lang="en-US" smtClean="0"/>
              <a:pPr/>
              <a:t>57</a:t>
            </a:fld>
            <a:endParaRPr lang="en-US" smtClean="0"/>
          </a:p>
        </p:txBody>
      </p:sp>
      <p:sp>
        <p:nvSpPr>
          <p:cNvPr id="25604" name="Rectangle 2"/>
          <p:cNvSpPr>
            <a:spLocks noGrp="1" noChangeArrowheads="1"/>
          </p:cNvSpPr>
          <p:nvPr>
            <p:ph type="title"/>
          </p:nvPr>
        </p:nvSpPr>
        <p:spPr/>
        <p:txBody>
          <a:bodyPr/>
          <a:lstStyle/>
          <a:p>
            <a:pPr eaLnBrk="1" hangingPunct="1"/>
            <a:r>
              <a:rPr lang="en-US" sz="3200" b="0" smtClean="0">
                <a:latin typeface="Times New Roman" pitchFamily="18" charset="0"/>
                <a:cs typeface="Times New Roman" pitchFamily="18" charset="0"/>
              </a:rPr>
              <a:t>The Content-Transfer-Encoding header</a:t>
            </a:r>
          </a:p>
        </p:txBody>
      </p:sp>
      <p:sp>
        <p:nvSpPr>
          <p:cNvPr id="25605" name="Rectangle 3"/>
          <p:cNvSpPr>
            <a:spLocks noGrp="1" noChangeArrowheads="1"/>
          </p:cNvSpPr>
          <p:nvPr>
            <p:ph type="body" idx="1"/>
          </p:nvPr>
        </p:nvSpPr>
        <p:spPr/>
        <p:txBody>
          <a:bodyPr/>
          <a:lstStyle/>
          <a:p>
            <a:pPr algn="just" eaLnBrk="1" hangingPunct="1"/>
            <a:r>
              <a:rPr lang="en-US" smtClean="0"/>
              <a:t/>
            </a:r>
            <a:br>
              <a:rPr lang="en-US" smtClean="0"/>
            </a:br>
            <a:r>
              <a:rPr lang="en-US" sz="2400" b="0" smtClean="0">
                <a:latin typeface="Times New Roman" pitchFamily="18" charset="0"/>
                <a:cs typeface="Times New Roman" pitchFamily="18" charset="0"/>
              </a:rPr>
              <a:t>base64</a:t>
            </a:r>
          </a:p>
          <a:p>
            <a:pPr algn="just" eaLnBrk="1" hangingPunct="1"/>
            <a:endParaRPr lang="en-US" sz="2400" b="0" smtClean="0">
              <a:latin typeface="Times New Roman" pitchFamily="18" charset="0"/>
              <a:cs typeface="Times New Roman" pitchFamily="18" charset="0"/>
            </a:endParaRPr>
          </a:p>
          <a:p>
            <a:pPr lvl="1" algn="just" eaLnBrk="1" hangingPunct="1"/>
            <a:r>
              <a:rPr lang="en-US" sz="2400" smtClean="0">
                <a:latin typeface="Times New Roman" pitchFamily="18" charset="0"/>
                <a:cs typeface="Times New Roman" pitchFamily="18" charset="0"/>
              </a:rPr>
              <a:t>Encoded binary data. </a:t>
            </a:r>
            <a:endParaRPr lang="fa-IR" sz="2400" smtClean="0">
              <a:latin typeface="Times New Roman" pitchFamily="18" charset="0"/>
              <a:cs typeface="Times New Roman" pitchFamily="18" charset="0"/>
            </a:endParaRPr>
          </a:p>
          <a:p>
            <a:pPr lvl="1" algn="just" eaLnBrk="1" hangingPunct="1"/>
            <a:r>
              <a:rPr lang="en-US" sz="2400" smtClean="0">
                <a:latin typeface="Times New Roman" pitchFamily="18" charset="0"/>
                <a:cs typeface="Times New Roman" pitchFamily="18" charset="0"/>
              </a:rPr>
              <a:t>This encoding technique can be used on any byte-stream data. </a:t>
            </a:r>
            <a:endParaRPr lang="fa-IR" sz="2400" smtClean="0">
              <a:latin typeface="Times New Roman" pitchFamily="18" charset="0"/>
              <a:cs typeface="Times New Roman" pitchFamily="18" charset="0"/>
            </a:endParaRPr>
          </a:p>
          <a:p>
            <a:pPr lvl="1" algn="just" eaLnBrk="1" hangingPunct="1"/>
            <a:r>
              <a:rPr lang="en-US" sz="2400" smtClean="0">
                <a:latin typeface="Times New Roman" pitchFamily="18" charset="0"/>
                <a:cs typeface="Times New Roman" pitchFamily="18" charset="0"/>
              </a:rPr>
              <a:t>Three octets of data are encoded as four 6-bit characters, which increases the size of the file by one-third. </a:t>
            </a:r>
            <a:endParaRPr lang="fa-IR" sz="2400" smtClean="0">
              <a:latin typeface="Times New Roman" pitchFamily="18" charset="0"/>
              <a:cs typeface="Times New Roman" pitchFamily="18" charset="0"/>
            </a:endParaRPr>
          </a:p>
          <a:p>
            <a:pPr lvl="1" algn="just" eaLnBrk="1" hangingPunct="1"/>
            <a:r>
              <a:rPr lang="en-US" sz="2400" smtClean="0">
                <a:latin typeface="Times New Roman" pitchFamily="18" charset="0"/>
                <a:cs typeface="Times New Roman" pitchFamily="18" charset="0"/>
              </a:rPr>
              <a:t>The 6-bit characters are a subset of US ASCII, chosen because they can be handled by any type of mail system.</a:t>
            </a:r>
          </a:p>
          <a:p>
            <a:pPr eaLnBrk="1" hangingPunct="1"/>
            <a:endParaRPr lang="en-US" sz="2400" b="0" smtClean="0">
              <a:latin typeface="Times New Roman" pitchFamily="18" charset="0"/>
              <a:cs typeface="Times New Roman" pitchFamily="18" charset="0"/>
            </a:endParaRPr>
          </a:p>
        </p:txBody>
      </p:sp>
      <p:sp>
        <p:nvSpPr>
          <p:cNvPr id="25606"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
          <p:cNvSpPr>
            <a:spLocks noGrp="1"/>
          </p:cNvSpPr>
          <p:nvPr>
            <p:ph type="ftr" sz="quarter" idx="10"/>
          </p:nvPr>
        </p:nvSpPr>
        <p:spPr>
          <a:noFill/>
        </p:spPr>
        <p:txBody>
          <a:bodyPr/>
          <a:lstStyle/>
          <a:p>
            <a:r>
              <a:rPr lang="en-US" smtClean="0"/>
              <a:t>Company  Logo</a:t>
            </a:r>
          </a:p>
        </p:txBody>
      </p:sp>
      <p:sp>
        <p:nvSpPr>
          <p:cNvPr id="26627" name="Slide Number Placeholder 4"/>
          <p:cNvSpPr>
            <a:spLocks noGrp="1"/>
          </p:cNvSpPr>
          <p:nvPr>
            <p:ph type="sldNum" sz="quarter" idx="11"/>
          </p:nvPr>
        </p:nvSpPr>
        <p:spPr>
          <a:noFill/>
        </p:spPr>
        <p:txBody>
          <a:bodyPr/>
          <a:lstStyle/>
          <a:p>
            <a:fld id="{5348A760-8887-4B4B-A644-C6534747ED7A}" type="slidenum">
              <a:rPr lang="en-US" smtClean="0"/>
              <a:pPr/>
              <a:t>58</a:t>
            </a:fld>
            <a:endParaRPr lang="en-US" smtClean="0"/>
          </a:p>
        </p:txBody>
      </p:sp>
      <p:sp>
        <p:nvSpPr>
          <p:cNvPr id="26628" name="Rectangle 4"/>
          <p:cNvSpPr>
            <a:spLocks noGrp="1" noChangeArrowheads="1"/>
          </p:cNvSpPr>
          <p:nvPr>
            <p:ph type="title"/>
          </p:nvPr>
        </p:nvSpPr>
        <p:spPr/>
        <p:txBody>
          <a:bodyPr/>
          <a:lstStyle/>
          <a:p>
            <a:pPr eaLnBrk="1" hangingPunct="1"/>
            <a:r>
              <a:rPr lang="en-US" sz="3200" b="0" smtClean="0">
                <a:latin typeface="Times New Roman" pitchFamily="18" charset="0"/>
                <a:cs typeface="Times New Roman" pitchFamily="18" charset="0"/>
              </a:rPr>
              <a:t>The Content-Transfer-Encoding header</a:t>
            </a:r>
          </a:p>
        </p:txBody>
      </p:sp>
      <p:pic>
        <p:nvPicPr>
          <p:cNvPr id="26629" name="Picture 6" descr="123"/>
          <p:cNvPicPr>
            <a:picLocks noGrp="1" noChangeAspect="1" noChangeArrowheads="1"/>
          </p:cNvPicPr>
          <p:nvPr>
            <p:ph idx="1"/>
          </p:nvPr>
        </p:nvPicPr>
        <p:blipFill>
          <a:blip r:embed="rId2" cstate="print"/>
          <a:srcRect/>
          <a:stretch>
            <a:fillRect/>
          </a:stretch>
        </p:blipFill>
        <p:spPr>
          <a:xfrm>
            <a:off x="381000" y="1319213"/>
            <a:ext cx="8534400" cy="4548187"/>
          </a:xfrm>
          <a:noFill/>
        </p:spPr>
      </p:pic>
      <p:sp>
        <p:nvSpPr>
          <p:cNvPr id="26630" name="Text Box 7"/>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3"/>
          <p:cNvSpPr>
            <a:spLocks noGrp="1"/>
          </p:cNvSpPr>
          <p:nvPr>
            <p:ph type="ftr" sz="quarter" idx="10"/>
          </p:nvPr>
        </p:nvSpPr>
        <p:spPr>
          <a:noFill/>
        </p:spPr>
        <p:txBody>
          <a:bodyPr/>
          <a:lstStyle/>
          <a:p>
            <a:r>
              <a:rPr lang="en-US" smtClean="0"/>
              <a:t>Company  Logo</a:t>
            </a:r>
          </a:p>
        </p:txBody>
      </p:sp>
      <p:sp>
        <p:nvSpPr>
          <p:cNvPr id="27651" name="Slide Number Placeholder 4"/>
          <p:cNvSpPr>
            <a:spLocks noGrp="1"/>
          </p:cNvSpPr>
          <p:nvPr>
            <p:ph type="sldNum" sz="quarter" idx="11"/>
          </p:nvPr>
        </p:nvSpPr>
        <p:spPr>
          <a:noFill/>
        </p:spPr>
        <p:txBody>
          <a:bodyPr/>
          <a:lstStyle/>
          <a:p>
            <a:fld id="{8BF6DDE7-49BC-42EC-89A1-E003B8C6542D}" type="slidenum">
              <a:rPr lang="en-US" smtClean="0"/>
              <a:pPr/>
              <a:t>59</a:t>
            </a:fld>
            <a:endParaRPr lang="en-US" smtClean="0"/>
          </a:p>
        </p:txBody>
      </p:sp>
      <p:sp>
        <p:nvSpPr>
          <p:cNvPr id="27652" name="Rectangle 2"/>
          <p:cNvSpPr>
            <a:spLocks noGrp="1" noChangeArrowheads="1"/>
          </p:cNvSpPr>
          <p:nvPr>
            <p:ph type="title"/>
          </p:nvPr>
        </p:nvSpPr>
        <p:spPr/>
        <p:txBody>
          <a:bodyPr/>
          <a:lstStyle/>
          <a:p>
            <a:pPr algn="r" rtl="1" eaLnBrk="1" hangingPunct="1"/>
            <a:r>
              <a:rPr lang="en-US" sz="3200" smtClean="0">
                <a:latin typeface="Times New Roman" pitchFamily="18" charset="0"/>
                <a:cs typeface="Times New Roman" pitchFamily="18" charset="0"/>
              </a:rPr>
              <a:t>DHCP</a:t>
            </a:r>
          </a:p>
        </p:txBody>
      </p:sp>
      <p:sp>
        <p:nvSpPr>
          <p:cNvPr id="27653" name="Rectangle 3"/>
          <p:cNvSpPr>
            <a:spLocks noGrp="1" noChangeArrowheads="1"/>
          </p:cNvSpPr>
          <p:nvPr>
            <p:ph type="body" idx="1"/>
          </p:nvPr>
        </p:nvSpPr>
        <p:spPr/>
        <p:txBody>
          <a:bodyPr/>
          <a:lstStyle/>
          <a:p>
            <a:pPr algn="just" rtl="1" eaLnBrk="1" hangingPunct="1">
              <a:lnSpc>
                <a:spcPct val="130000"/>
              </a:lnSpc>
            </a:pPr>
            <a:r>
              <a:rPr lang="fa-IR" sz="2400" b="0" smtClean="0">
                <a:solidFill>
                  <a:srgbClr val="02040A"/>
                </a:solidFill>
                <a:latin typeface="Times New Roman" pitchFamily="18" charset="0"/>
                <a:cs typeface="B Mitra" pitchFamily="2" charset="-78"/>
              </a:rPr>
              <a:t>سرور های </a:t>
            </a:r>
            <a:r>
              <a:rPr lang="en-US" sz="2000" b="0" smtClean="0">
                <a:solidFill>
                  <a:srgbClr val="02040A"/>
                </a:solidFill>
                <a:latin typeface="Times New Roman" pitchFamily="18" charset="0"/>
                <a:cs typeface="B Mitra" pitchFamily="2" charset="-78"/>
              </a:rPr>
              <a:t>DHCP</a:t>
            </a:r>
            <a:r>
              <a:rPr lang="fa-IR" sz="2400" b="0" smtClean="0">
                <a:solidFill>
                  <a:srgbClr val="02040A"/>
                </a:solidFill>
                <a:latin typeface="Times New Roman" pitchFamily="18" charset="0"/>
                <a:cs typeface="B Mitra" pitchFamily="2" charset="-78"/>
              </a:rPr>
              <a:t> این امکان را به وجود می آورند که مدیر شبکه بتواند از یک نقطه مرکزی پیکربندی </a:t>
            </a:r>
            <a:r>
              <a:rPr lang="en-US" sz="2000" b="0" smtClean="0">
                <a:solidFill>
                  <a:srgbClr val="02040A"/>
                </a:solidFill>
                <a:latin typeface="Times New Roman" pitchFamily="18" charset="0"/>
                <a:cs typeface="B Mitra" pitchFamily="2" charset="-78"/>
              </a:rPr>
              <a:t>TCP/IP</a:t>
            </a:r>
            <a:r>
              <a:rPr lang="fa-IR" sz="2400" b="0" smtClean="0">
                <a:solidFill>
                  <a:srgbClr val="02040A"/>
                </a:solidFill>
                <a:latin typeface="Times New Roman" pitchFamily="18" charset="0"/>
                <a:cs typeface="B Mitra" pitchFamily="2" charset="-78"/>
              </a:rPr>
              <a:t> را در سطح شبکه کنترل کند.</a:t>
            </a:r>
          </a:p>
          <a:p>
            <a:pPr algn="just" rtl="1" eaLnBrk="1" hangingPunct="1">
              <a:lnSpc>
                <a:spcPct val="130000"/>
              </a:lnSpc>
            </a:pPr>
            <a:r>
              <a:rPr lang="fa-IR" sz="2400" b="0" smtClean="0">
                <a:solidFill>
                  <a:srgbClr val="02040A"/>
                </a:solidFill>
                <a:latin typeface="Times New Roman" pitchFamily="18" charset="0"/>
                <a:cs typeface="B Mitra" pitchFamily="2" charset="-78"/>
              </a:rPr>
              <a:t>سرور های </a:t>
            </a:r>
            <a:r>
              <a:rPr lang="en-US" sz="2000" b="0" smtClean="0">
                <a:solidFill>
                  <a:srgbClr val="02040A"/>
                </a:solidFill>
                <a:latin typeface="Times New Roman" pitchFamily="18" charset="0"/>
                <a:cs typeface="B Mitra" pitchFamily="2" charset="-78"/>
              </a:rPr>
              <a:t>DHCP</a:t>
            </a:r>
            <a:r>
              <a:rPr lang="en-US" sz="2400" b="0" smtClean="0">
                <a:solidFill>
                  <a:srgbClr val="02040A"/>
                </a:solidFill>
                <a:latin typeface="Times New Roman" pitchFamily="18" charset="0"/>
                <a:cs typeface="B Mitra" pitchFamily="2" charset="-78"/>
              </a:rPr>
              <a:t> </a:t>
            </a:r>
            <a:r>
              <a:rPr lang="fa-IR" sz="2400" b="0" smtClean="0">
                <a:solidFill>
                  <a:srgbClr val="02040A"/>
                </a:solidFill>
                <a:latin typeface="Times New Roman" pitchFamily="18" charset="0"/>
                <a:cs typeface="B Mitra" pitchFamily="2" charset="-78"/>
              </a:rPr>
              <a:t> همچنین کاربر نهایی را از انجام عملیات پیکر بندی  آسوده می کنند.</a:t>
            </a:r>
          </a:p>
          <a:p>
            <a:pPr algn="just" rtl="1" eaLnBrk="1" hangingPunct="1">
              <a:lnSpc>
                <a:spcPct val="130000"/>
              </a:lnSpc>
            </a:pPr>
            <a:r>
              <a:rPr lang="fa-IR" sz="2400" b="0" smtClean="0">
                <a:solidFill>
                  <a:srgbClr val="02040A"/>
                </a:solidFill>
                <a:latin typeface="Times New Roman" pitchFamily="18" charset="0"/>
                <a:cs typeface="B Mitra" pitchFamily="2" charset="-78"/>
              </a:rPr>
              <a:t>پارامتر های پیکربندی تحت پشتیبانی </a:t>
            </a:r>
            <a:r>
              <a:rPr lang="en-US" sz="2000" b="0" smtClean="0">
                <a:solidFill>
                  <a:srgbClr val="02040A"/>
                </a:solidFill>
                <a:latin typeface="Times New Roman" pitchFamily="18" charset="0"/>
                <a:cs typeface="B Mitra" pitchFamily="2" charset="-78"/>
              </a:rPr>
              <a:t>DHCP</a:t>
            </a:r>
            <a:r>
              <a:rPr lang="fa-IR" sz="2400" b="0" smtClean="0">
                <a:solidFill>
                  <a:srgbClr val="02040A"/>
                </a:solidFill>
                <a:latin typeface="Times New Roman" pitchFamily="18" charset="0"/>
                <a:cs typeface="B Mitra" pitchFamily="2" charset="-78"/>
              </a:rPr>
              <a:t> شامل تمامی موارد ذکر شده در </a:t>
            </a:r>
            <a:r>
              <a:rPr lang="en-US" sz="2000" b="0" smtClean="0">
                <a:solidFill>
                  <a:srgbClr val="02040A"/>
                </a:solidFill>
                <a:latin typeface="Times New Roman" pitchFamily="18" charset="0"/>
                <a:cs typeface="B Mitra" pitchFamily="2" charset="-78"/>
              </a:rPr>
              <a:t>RFC1123</a:t>
            </a:r>
            <a:r>
              <a:rPr lang="fa-IR" sz="2400" b="0" smtClean="0">
                <a:solidFill>
                  <a:srgbClr val="02040A"/>
                </a:solidFill>
                <a:latin typeface="Times New Roman" pitchFamily="18" charset="0"/>
                <a:cs typeface="B Mitra" pitchFamily="2" charset="-78"/>
              </a:rPr>
              <a:t>”نیازمندهای </a:t>
            </a:r>
            <a:r>
              <a:rPr lang="en-US" sz="2000" b="0" smtClean="0">
                <a:solidFill>
                  <a:srgbClr val="02040A"/>
                </a:solidFill>
                <a:latin typeface="Times New Roman" pitchFamily="18" charset="0"/>
                <a:cs typeface="B Mitra" pitchFamily="2" charset="-78"/>
              </a:rPr>
              <a:t>Host</a:t>
            </a:r>
            <a:r>
              <a:rPr lang="fa-IR" sz="2400" b="0" smtClean="0">
                <a:solidFill>
                  <a:srgbClr val="02040A"/>
                </a:solidFill>
                <a:latin typeface="Times New Roman" pitchFamily="18" charset="0"/>
                <a:cs typeface="B Mitra" pitchFamily="2" charset="-78"/>
              </a:rPr>
              <a:t>ها در سطح شبکه” است. </a:t>
            </a:r>
          </a:p>
          <a:p>
            <a:pPr algn="just" rtl="1" eaLnBrk="1" hangingPunct="1">
              <a:lnSpc>
                <a:spcPct val="130000"/>
              </a:lnSpc>
            </a:pPr>
            <a:r>
              <a:rPr lang="fa-IR" sz="2400" b="0" smtClean="0">
                <a:solidFill>
                  <a:srgbClr val="02040A"/>
                </a:solidFill>
                <a:latin typeface="Times New Roman" pitchFamily="18" charset="0"/>
                <a:cs typeface="B Mitra" pitchFamily="2" charset="-78"/>
              </a:rPr>
              <a:t>از میان تمام سرویس های ارائه شده توسط </a:t>
            </a:r>
            <a:r>
              <a:rPr lang="en-US" sz="2000" b="0" smtClean="0">
                <a:solidFill>
                  <a:srgbClr val="02040A"/>
                </a:solidFill>
                <a:latin typeface="Times New Roman" pitchFamily="18" charset="0"/>
                <a:cs typeface="B Mitra" pitchFamily="2" charset="-78"/>
              </a:rPr>
              <a:t>DHCP</a:t>
            </a:r>
            <a:r>
              <a:rPr lang="fa-IR" sz="2400" b="0" smtClean="0">
                <a:solidFill>
                  <a:srgbClr val="02040A"/>
                </a:solidFill>
                <a:latin typeface="Times New Roman" pitchFamily="18" charset="0"/>
                <a:cs typeface="B Mitra" pitchFamily="2" charset="-78"/>
              </a:rPr>
              <a:t>، تخصیص آدرس های </a:t>
            </a:r>
            <a:r>
              <a:rPr lang="en-US" sz="2000" b="0" smtClean="0">
                <a:solidFill>
                  <a:srgbClr val="02040A"/>
                </a:solidFill>
                <a:latin typeface="Times New Roman" pitchFamily="18" charset="0"/>
                <a:cs typeface="B Mitra" pitchFamily="2" charset="-78"/>
              </a:rPr>
              <a:t>IP</a:t>
            </a:r>
            <a:r>
              <a:rPr lang="fa-IR" sz="2400" b="0" smtClean="0">
                <a:solidFill>
                  <a:srgbClr val="02040A"/>
                </a:solidFill>
                <a:latin typeface="Times New Roman" pitchFamily="18" charset="0"/>
                <a:cs typeface="B Mitra" pitchFamily="2" charset="-78"/>
              </a:rPr>
              <a:t> به </a:t>
            </a:r>
            <a:r>
              <a:rPr lang="en-US" sz="2000" b="0" smtClean="0">
                <a:solidFill>
                  <a:srgbClr val="02040A"/>
                </a:solidFill>
                <a:latin typeface="Times New Roman" pitchFamily="18" charset="0"/>
                <a:cs typeface="B Mitra" pitchFamily="2" charset="-78"/>
              </a:rPr>
              <a:t>Host</a:t>
            </a:r>
            <a:r>
              <a:rPr lang="fa-IR" sz="2400" b="0" smtClean="0">
                <a:solidFill>
                  <a:srgbClr val="02040A"/>
                </a:solidFill>
                <a:latin typeface="Times New Roman" pitchFamily="18" charset="0"/>
                <a:cs typeface="B Mitra" pitchFamily="2" charset="-78"/>
              </a:rPr>
              <a:t>های شبکه بسیار پرکاربرد است.</a:t>
            </a:r>
          </a:p>
          <a:p>
            <a:pPr algn="just" rtl="1" eaLnBrk="1" hangingPunct="1">
              <a:lnSpc>
                <a:spcPct val="130000"/>
              </a:lnSpc>
            </a:pPr>
            <a:r>
              <a:rPr lang="fa-IR" sz="2400" b="0" smtClean="0">
                <a:solidFill>
                  <a:srgbClr val="02040A"/>
                </a:solidFill>
                <a:latin typeface="Times New Roman" pitchFamily="18" charset="0"/>
                <a:cs typeface="B Mitra" pitchFamily="2" charset="-78"/>
              </a:rPr>
              <a:t>سرور </a:t>
            </a:r>
            <a:r>
              <a:rPr lang="en-US" sz="2000" b="0" smtClean="0">
                <a:solidFill>
                  <a:srgbClr val="02040A"/>
                </a:solidFill>
                <a:latin typeface="Times New Roman" pitchFamily="18" charset="0"/>
                <a:cs typeface="B Mitra" pitchFamily="2" charset="-78"/>
              </a:rPr>
              <a:t>DHCP</a:t>
            </a:r>
            <a:r>
              <a:rPr lang="fa-IR" sz="2400" b="0" smtClean="0">
                <a:solidFill>
                  <a:srgbClr val="02040A"/>
                </a:solidFill>
                <a:latin typeface="Times New Roman" pitchFamily="18" charset="0"/>
                <a:cs typeface="B Mitra" pitchFamily="2" charset="-78"/>
              </a:rPr>
              <a:t> به صورت پویا آدرس های </a:t>
            </a:r>
            <a:r>
              <a:rPr lang="en-US" sz="2000" b="0" smtClean="0">
                <a:solidFill>
                  <a:srgbClr val="02040A"/>
                </a:solidFill>
                <a:latin typeface="Times New Roman" pitchFamily="18" charset="0"/>
                <a:cs typeface="B Mitra" pitchFamily="2" charset="-78"/>
              </a:rPr>
              <a:t>IP</a:t>
            </a:r>
            <a:r>
              <a:rPr lang="fa-IR" sz="2400" b="0" smtClean="0">
                <a:solidFill>
                  <a:srgbClr val="02040A"/>
                </a:solidFill>
                <a:latin typeface="Times New Roman" pitchFamily="18" charset="0"/>
                <a:cs typeface="B Mitra" pitchFamily="2" charset="-78"/>
              </a:rPr>
              <a:t> را به </a:t>
            </a:r>
            <a:r>
              <a:rPr lang="en-US" sz="2000" b="0" smtClean="0">
                <a:solidFill>
                  <a:srgbClr val="02040A"/>
                </a:solidFill>
                <a:latin typeface="Times New Roman" pitchFamily="18" charset="0"/>
                <a:cs typeface="B Mitra" pitchFamily="2" charset="-78"/>
              </a:rPr>
              <a:t>Host</a:t>
            </a:r>
            <a:r>
              <a:rPr lang="fa-IR" sz="2400" b="0" smtClean="0">
                <a:solidFill>
                  <a:srgbClr val="02040A"/>
                </a:solidFill>
                <a:latin typeface="Times New Roman" pitchFamily="18" charset="0"/>
                <a:cs typeface="B Mitra" pitchFamily="2" charset="-78"/>
              </a:rPr>
              <a:t>ها در شبکه برای یک زمان مشخص تخصیص می دهد که اصطلاحا به آن </a:t>
            </a:r>
            <a:r>
              <a:rPr lang="en-US" sz="2000" b="0" smtClean="0">
                <a:solidFill>
                  <a:srgbClr val="02040A"/>
                </a:solidFill>
                <a:latin typeface="Times New Roman" pitchFamily="18" charset="0"/>
                <a:cs typeface="B Mitra" pitchFamily="2" charset="-78"/>
              </a:rPr>
              <a:t>Lease</a:t>
            </a:r>
            <a:r>
              <a:rPr lang="fa-IR" sz="2400" b="0" smtClean="0">
                <a:solidFill>
                  <a:srgbClr val="02040A"/>
                </a:solidFill>
                <a:latin typeface="Times New Roman" pitchFamily="18" charset="0"/>
                <a:cs typeface="B Mitra" pitchFamily="2" charset="-78"/>
              </a:rPr>
              <a:t> می گویند.</a:t>
            </a:r>
          </a:p>
          <a:p>
            <a:pPr algn="just" rtl="1" eaLnBrk="1" hangingPunct="1">
              <a:lnSpc>
                <a:spcPct val="130000"/>
              </a:lnSpc>
            </a:pPr>
            <a:endParaRPr lang="en-US" sz="2400" smtClean="0"/>
          </a:p>
        </p:txBody>
      </p:sp>
      <p:sp>
        <p:nvSpPr>
          <p:cNvPr id="27654" name="Text Box 6"/>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3"/>
          <p:cNvSpPr>
            <a:spLocks noGrp="1"/>
          </p:cNvSpPr>
          <p:nvPr>
            <p:ph type="ftr" sz="quarter" idx="10"/>
          </p:nvPr>
        </p:nvSpPr>
        <p:spPr>
          <a:noFill/>
        </p:spPr>
        <p:txBody>
          <a:bodyPr/>
          <a:lstStyle/>
          <a:p>
            <a:r>
              <a:rPr lang="en-US"/>
              <a:t>Company  Logo</a:t>
            </a:r>
          </a:p>
        </p:txBody>
      </p:sp>
      <p:sp>
        <p:nvSpPr>
          <p:cNvPr id="8195" name="Slide Number Placeholder 4"/>
          <p:cNvSpPr>
            <a:spLocks noGrp="1"/>
          </p:cNvSpPr>
          <p:nvPr>
            <p:ph type="sldNum" sz="quarter" idx="11"/>
          </p:nvPr>
        </p:nvSpPr>
        <p:spPr>
          <a:noFill/>
        </p:spPr>
        <p:txBody>
          <a:bodyPr/>
          <a:lstStyle/>
          <a:p>
            <a:fld id="{D0604ABE-F152-4342-8227-835CD45EAC5A}" type="slidenum">
              <a:rPr lang="en-US"/>
              <a:pPr/>
              <a:t>6</a:t>
            </a:fld>
            <a:endParaRPr lang="en-US"/>
          </a:p>
        </p:txBody>
      </p:sp>
      <p:sp>
        <p:nvSpPr>
          <p:cNvPr id="8196" name="Rectangle 2"/>
          <p:cNvSpPr>
            <a:spLocks noGrp="1" noChangeArrowheads="1"/>
          </p:cNvSpPr>
          <p:nvPr>
            <p:ph type="title"/>
          </p:nvPr>
        </p:nvSpPr>
        <p:spPr/>
        <p:txBody>
          <a:bodyPr/>
          <a:lstStyle/>
          <a:p>
            <a:pPr algn="r" rtl="1" eaLnBrk="1" hangingPunct="1"/>
            <a:r>
              <a:rPr lang="fa-IR" sz="3200" smtClean="0">
                <a:latin typeface="Times New Roman" pitchFamily="18" charset="0"/>
                <a:cs typeface="B Titr" pitchFamily="2" charset="-78"/>
              </a:rPr>
              <a:t>نام ها و آدرس ها</a:t>
            </a:r>
            <a:endParaRPr lang="en-US" sz="3200" smtClean="0">
              <a:latin typeface="Times New Roman" pitchFamily="18" charset="0"/>
              <a:cs typeface="B Titr" pitchFamily="2" charset="-78"/>
            </a:endParaRPr>
          </a:p>
        </p:txBody>
      </p:sp>
      <p:sp>
        <p:nvSpPr>
          <p:cNvPr id="8197" name="Rectangle 3"/>
          <p:cNvSpPr>
            <a:spLocks noGrp="1" noChangeArrowheads="1"/>
          </p:cNvSpPr>
          <p:nvPr>
            <p:ph type="body" idx="1"/>
          </p:nvPr>
        </p:nvSpPr>
        <p:spPr>
          <a:xfrm>
            <a:off x="457200" y="1076325"/>
            <a:ext cx="8229600" cy="5781675"/>
          </a:xfrm>
        </p:spPr>
        <p:txBody>
          <a:bodyPr/>
          <a:lstStyle/>
          <a:p>
            <a:pPr algn="just" rtl="1" eaLnBrk="1" hangingPunct="1">
              <a:lnSpc>
                <a:spcPct val="130000"/>
              </a:lnSpc>
            </a:pPr>
            <a:r>
              <a:rPr lang="fa-IR" sz="2400" b="0" smtClean="0">
                <a:solidFill>
                  <a:srgbClr val="02040A"/>
                </a:solidFill>
                <a:latin typeface="Times New Roman" pitchFamily="18" charset="0"/>
                <a:cs typeface="B Mitra" pitchFamily="2" charset="-78"/>
              </a:rPr>
              <a:t>در محیط شبکه های امروزی امکان استفاده از فضای نام گذاری یک سطحی وجود ندارد.</a:t>
            </a:r>
          </a:p>
          <a:p>
            <a:pPr lvl="1" algn="just" rtl="1" eaLnBrk="1" hangingPunct="1">
              <a:lnSpc>
                <a:spcPct val="130000"/>
              </a:lnSpc>
            </a:pPr>
            <a:r>
              <a:rPr lang="fa-IR" sz="2000" smtClean="0">
                <a:solidFill>
                  <a:srgbClr val="02040A"/>
                </a:solidFill>
                <a:latin typeface="Times New Roman" pitchFamily="18" charset="0"/>
                <a:cs typeface="B Mitra" pitchFamily="2" charset="-78"/>
              </a:rPr>
              <a:t>محدود بودن نام ها: نام های اختصاص یافته به کامپیوترها عموما باید کوتاه، معنادار وبه خاطر سپردن آن آسان باشد. در فضای نام گذاری یک سطحی نام های مناسب به سرعت اخذ شده و سایر </a:t>
            </a:r>
            <a:r>
              <a:rPr lang="en-US" sz="1800" smtClean="0">
                <a:solidFill>
                  <a:srgbClr val="02040A"/>
                </a:solidFill>
                <a:latin typeface="Times New Roman" pitchFamily="18" charset="0"/>
                <a:cs typeface="B Mitra" pitchFamily="2" charset="-78"/>
              </a:rPr>
              <a:t>Host</a:t>
            </a:r>
            <a:r>
              <a:rPr lang="fa-IR" sz="2000" smtClean="0">
                <a:solidFill>
                  <a:srgbClr val="02040A"/>
                </a:solidFill>
                <a:latin typeface="Times New Roman" pitchFamily="18" charset="0"/>
                <a:cs typeface="B Mitra" pitchFamily="2" charset="-78"/>
              </a:rPr>
              <a:t>ها باید از نام های تصادفی استفاده کنند.</a:t>
            </a:r>
          </a:p>
          <a:p>
            <a:pPr lvl="1" algn="just" rtl="1" eaLnBrk="1" hangingPunct="1">
              <a:lnSpc>
                <a:spcPct val="130000"/>
              </a:lnSpc>
            </a:pPr>
            <a:r>
              <a:rPr lang="fa-IR" sz="2000" smtClean="0">
                <a:solidFill>
                  <a:srgbClr val="02040A"/>
                </a:solidFill>
                <a:latin typeface="Times New Roman" pitchFamily="18" charset="0"/>
                <a:cs typeface="B Mitra" pitchFamily="2" charset="-78"/>
              </a:rPr>
              <a:t>مدیریت متمرکز:  فضای نام گذاری یک سطحی نیازمند مدیریت متمرکز است. به دلیل اینکه نام گذاری به </a:t>
            </a:r>
            <a:r>
              <a:rPr lang="en-US" sz="1800" smtClean="0">
                <a:solidFill>
                  <a:srgbClr val="02040A"/>
                </a:solidFill>
                <a:latin typeface="Times New Roman" pitchFamily="18" charset="0"/>
                <a:cs typeface="B Mitra" pitchFamily="2" charset="-78"/>
              </a:rPr>
              <a:t>Host</a:t>
            </a:r>
            <a:r>
              <a:rPr lang="fa-IR" sz="2000" smtClean="0">
                <a:solidFill>
                  <a:srgbClr val="02040A"/>
                </a:solidFill>
                <a:latin typeface="Times New Roman" pitchFamily="18" charset="0"/>
                <a:cs typeface="B Mitra" pitchFamily="2" charset="-78"/>
              </a:rPr>
              <a:t>ها به صورت متمرکز صورت می گیرد کند بوده و شبکه از لحاظ توسع پذیری دچار مشکل است.</a:t>
            </a:r>
          </a:p>
          <a:p>
            <a:pPr algn="just" rtl="1" eaLnBrk="1" hangingPunct="1">
              <a:lnSpc>
                <a:spcPct val="130000"/>
              </a:lnSpc>
            </a:pPr>
            <a:r>
              <a:rPr lang="fa-IR" sz="2400" b="0" smtClean="0">
                <a:solidFill>
                  <a:srgbClr val="02040A"/>
                </a:solidFill>
                <a:latin typeface="Times New Roman" pitchFamily="18" charset="0"/>
                <a:cs typeface="B Mitra" pitchFamily="2" charset="-78"/>
              </a:rPr>
              <a:t>فضای نام گذاری سلسله مراتبی:</a:t>
            </a:r>
          </a:p>
          <a:p>
            <a:pPr lvl="1" algn="just" rtl="1" eaLnBrk="1" hangingPunct="1">
              <a:lnSpc>
                <a:spcPct val="130000"/>
              </a:lnSpc>
            </a:pPr>
            <a:r>
              <a:rPr lang="fa-IR" sz="2000" smtClean="0">
                <a:solidFill>
                  <a:srgbClr val="02040A"/>
                </a:solidFill>
                <a:latin typeface="Times New Roman" pitchFamily="18" charset="0"/>
                <a:cs typeface="B Mitra" pitchFamily="2" charset="-78"/>
              </a:rPr>
              <a:t>در </a:t>
            </a:r>
            <a:r>
              <a:rPr lang="en-US" sz="1800" smtClean="0">
                <a:solidFill>
                  <a:srgbClr val="02040A"/>
                </a:solidFill>
                <a:latin typeface="Times New Roman" pitchFamily="18" charset="0"/>
                <a:cs typeface="B Mitra" pitchFamily="2" charset="-78"/>
              </a:rPr>
              <a:t>Domain</a:t>
            </a:r>
            <a:r>
              <a:rPr lang="fa-IR" sz="2000" smtClean="0">
                <a:solidFill>
                  <a:srgbClr val="02040A"/>
                </a:solidFill>
                <a:latin typeface="Times New Roman" pitchFamily="18" charset="0"/>
                <a:cs typeface="B Mitra" pitchFamily="2" charset="-78"/>
              </a:rPr>
              <a:t> های مختلف می توان از نام های یکسان استفاده کرد در نتیجه فضای نام گذاری گسترده تر می شود.</a:t>
            </a:r>
          </a:p>
          <a:p>
            <a:pPr lvl="1" algn="just" rtl="1" eaLnBrk="1" hangingPunct="1">
              <a:lnSpc>
                <a:spcPct val="130000"/>
              </a:lnSpc>
            </a:pPr>
            <a:r>
              <a:rPr lang="fa-IR" sz="2000" smtClean="0">
                <a:solidFill>
                  <a:srgbClr val="02040A"/>
                </a:solidFill>
                <a:latin typeface="Times New Roman" pitchFamily="18" charset="0"/>
                <a:cs typeface="B Mitra" pitchFamily="2" charset="-78"/>
              </a:rPr>
              <a:t>مدیریت به صورت محلی انجام می شود. سیستم مدیریت متمرکز تنها به مدیریت اتصال شبکه های مختلف محدود می شود.</a:t>
            </a:r>
          </a:p>
          <a:p>
            <a:pPr lvl="1" algn="just" rtl="1" eaLnBrk="1" hangingPunct="1">
              <a:lnSpc>
                <a:spcPct val="130000"/>
              </a:lnSpc>
            </a:pPr>
            <a:r>
              <a:rPr lang="fa-IR" sz="2000" smtClean="0">
                <a:solidFill>
                  <a:srgbClr val="02040A"/>
                </a:solidFill>
                <a:latin typeface="Times New Roman" pitchFamily="18" charset="0"/>
                <a:cs typeface="B Mitra" pitchFamily="2" charset="-78"/>
              </a:rPr>
              <a:t> </a:t>
            </a:r>
            <a:r>
              <a:rPr lang="en-US" sz="2000" smtClean="0">
                <a:solidFill>
                  <a:srgbClr val="02040A"/>
                </a:solidFill>
                <a:latin typeface="Times New Roman" pitchFamily="18" charset="0"/>
                <a:cs typeface="B Mitra" pitchFamily="2" charset="-78"/>
              </a:rPr>
              <a:t> </a:t>
            </a:r>
            <a:r>
              <a:rPr lang="fa-IR" sz="2000" smtClean="0">
                <a:solidFill>
                  <a:srgbClr val="02040A"/>
                </a:solidFill>
                <a:latin typeface="Times New Roman" pitchFamily="18" charset="0"/>
                <a:cs typeface="B Mitra" pitchFamily="2" charset="-78"/>
              </a:rPr>
              <a:t>سارمان های رسمی ارائه دهنده </a:t>
            </a:r>
            <a:r>
              <a:rPr lang="en-US" sz="1800" smtClean="0">
                <a:solidFill>
                  <a:srgbClr val="02040A"/>
                </a:solidFill>
                <a:latin typeface="Times New Roman" pitchFamily="18" charset="0"/>
                <a:cs typeface="B Mitra" pitchFamily="2" charset="-78"/>
              </a:rPr>
              <a:t>Domain</a:t>
            </a:r>
            <a:r>
              <a:rPr lang="fa-IR" sz="2000" smtClean="0">
                <a:solidFill>
                  <a:srgbClr val="02040A"/>
                </a:solidFill>
                <a:latin typeface="Times New Roman" pitchFamily="18" charset="0"/>
                <a:cs typeface="B Mitra" pitchFamily="2" charset="-78"/>
              </a:rPr>
              <a:t> یکتا بودن نام را در سطح </a:t>
            </a:r>
            <a:r>
              <a:rPr lang="en-US" sz="1800" smtClean="0">
                <a:solidFill>
                  <a:srgbClr val="02040A"/>
                </a:solidFill>
                <a:latin typeface="Times New Roman" pitchFamily="18" charset="0"/>
                <a:cs typeface="B Mitra" pitchFamily="2" charset="-78"/>
              </a:rPr>
              <a:t>Domain</a:t>
            </a:r>
            <a:r>
              <a:rPr lang="fa-IR" sz="2000" smtClean="0">
                <a:solidFill>
                  <a:srgbClr val="02040A"/>
                </a:solidFill>
                <a:latin typeface="Times New Roman" pitchFamily="18" charset="0"/>
                <a:cs typeface="B Mitra" pitchFamily="2" charset="-78"/>
              </a:rPr>
              <a:t> تضمین می کنند.</a:t>
            </a:r>
            <a:endParaRPr lang="en-US" sz="2000" smtClean="0">
              <a:solidFill>
                <a:srgbClr val="02040A"/>
              </a:solidFill>
              <a:latin typeface="Times New Roman" pitchFamily="18" charset="0"/>
              <a:cs typeface="B Mitra" pitchFamily="2" charset="-78"/>
            </a:endParaRPr>
          </a:p>
        </p:txBody>
      </p:sp>
      <p:sp>
        <p:nvSpPr>
          <p:cNvPr id="8198" name="Text Box 5"/>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3"/>
          <p:cNvSpPr>
            <a:spLocks noGrp="1"/>
          </p:cNvSpPr>
          <p:nvPr>
            <p:ph type="ftr" sz="quarter" idx="10"/>
          </p:nvPr>
        </p:nvSpPr>
        <p:spPr>
          <a:noFill/>
        </p:spPr>
        <p:txBody>
          <a:bodyPr/>
          <a:lstStyle/>
          <a:p>
            <a:r>
              <a:rPr lang="en-US" smtClean="0"/>
              <a:t>Company  Logo</a:t>
            </a:r>
          </a:p>
        </p:txBody>
      </p:sp>
      <p:sp>
        <p:nvSpPr>
          <p:cNvPr id="28675" name="Slide Number Placeholder 4"/>
          <p:cNvSpPr>
            <a:spLocks noGrp="1"/>
          </p:cNvSpPr>
          <p:nvPr>
            <p:ph type="sldNum" sz="quarter" idx="11"/>
          </p:nvPr>
        </p:nvSpPr>
        <p:spPr>
          <a:noFill/>
        </p:spPr>
        <p:txBody>
          <a:bodyPr/>
          <a:lstStyle/>
          <a:p>
            <a:fld id="{40A2E542-373E-415F-B326-79CFFE5EDE39}" type="slidenum">
              <a:rPr lang="en-US" smtClean="0"/>
              <a:pPr/>
              <a:t>60</a:t>
            </a:fld>
            <a:endParaRPr lang="en-US" smtClean="0"/>
          </a:p>
        </p:txBody>
      </p:sp>
      <p:sp>
        <p:nvSpPr>
          <p:cNvPr id="28676" name="Rectangle 2"/>
          <p:cNvSpPr>
            <a:spLocks noGrp="1" noChangeArrowheads="1"/>
          </p:cNvSpPr>
          <p:nvPr>
            <p:ph type="title"/>
          </p:nvPr>
        </p:nvSpPr>
        <p:spPr/>
        <p:txBody>
          <a:bodyPr/>
          <a:lstStyle/>
          <a:p>
            <a:pPr algn="r" eaLnBrk="1" hangingPunct="1"/>
            <a:r>
              <a:rPr lang="en-US" sz="3200" smtClean="0">
                <a:latin typeface="Times New Roman" pitchFamily="18" charset="0"/>
                <a:cs typeface="Times New Roman" pitchFamily="18" charset="0"/>
              </a:rPr>
              <a:t>DHCP</a:t>
            </a:r>
          </a:p>
        </p:txBody>
      </p:sp>
      <p:sp>
        <p:nvSpPr>
          <p:cNvPr id="28677" name="Rectangle 3"/>
          <p:cNvSpPr>
            <a:spLocks noGrp="1" noChangeArrowheads="1"/>
          </p:cNvSpPr>
          <p:nvPr>
            <p:ph type="body" idx="1"/>
          </p:nvPr>
        </p:nvSpPr>
        <p:spPr/>
        <p:txBody>
          <a:bodyPr/>
          <a:lstStyle/>
          <a:p>
            <a:pPr algn="r" rtl="1" eaLnBrk="1" hangingPunct="1">
              <a:lnSpc>
                <a:spcPct val="120000"/>
              </a:lnSpc>
            </a:pPr>
            <a:r>
              <a:rPr lang="en-US" sz="2000" b="0" smtClean="0">
                <a:solidFill>
                  <a:srgbClr val="02040A"/>
                </a:solidFill>
                <a:latin typeface="Times New Roman" pitchFamily="18" charset="0"/>
                <a:cs typeface="B Mitra" pitchFamily="2" charset="-78"/>
              </a:rPr>
              <a:t>Client</a:t>
            </a:r>
            <a:r>
              <a:rPr lang="fa-IR" b="0" smtClean="0">
                <a:solidFill>
                  <a:srgbClr val="02040A"/>
                </a:solidFill>
                <a:latin typeface="Times New Roman" pitchFamily="18" charset="0"/>
                <a:cs typeface="B Mitra" pitchFamily="2" charset="-78"/>
              </a:rPr>
              <a:t> </a:t>
            </a:r>
            <a:r>
              <a:rPr lang="fa-IR" sz="2400" b="0" smtClean="0">
                <a:solidFill>
                  <a:srgbClr val="02040A"/>
                </a:solidFill>
                <a:latin typeface="Times New Roman" pitchFamily="18" charset="0"/>
                <a:cs typeface="B Nazanin" pitchFamily="2" charset="-78"/>
              </a:rPr>
              <a:t>می تواند تا زمانی که مدت زمان </a:t>
            </a:r>
            <a:r>
              <a:rPr lang="en-US" sz="2000" b="0" smtClean="0">
                <a:solidFill>
                  <a:srgbClr val="02040A"/>
                </a:solidFill>
                <a:latin typeface="Times New Roman" pitchFamily="18" charset="0"/>
                <a:cs typeface="B Nazanin" pitchFamily="2" charset="-78"/>
              </a:rPr>
              <a:t>Lease</a:t>
            </a:r>
            <a:r>
              <a:rPr lang="fa-IR" sz="2400" b="0" smtClean="0">
                <a:solidFill>
                  <a:srgbClr val="02040A"/>
                </a:solidFill>
                <a:latin typeface="Times New Roman" pitchFamily="18" charset="0"/>
                <a:cs typeface="B Nazanin" pitchFamily="2" charset="-78"/>
              </a:rPr>
              <a:t> انقضا نیافته است، آدرس را حفظ کند. اما به محض خاتمه یافتن زمان آدرس اگر </a:t>
            </a:r>
            <a:r>
              <a:rPr lang="en-US" sz="2000" b="0" smtClean="0">
                <a:solidFill>
                  <a:srgbClr val="02040A"/>
                </a:solidFill>
                <a:latin typeface="Times New Roman" pitchFamily="18" charset="0"/>
                <a:cs typeface="B Nazanin" pitchFamily="2" charset="-78"/>
              </a:rPr>
              <a:t>Client</a:t>
            </a:r>
            <a:r>
              <a:rPr lang="fa-IR" sz="2400" b="0" smtClean="0">
                <a:solidFill>
                  <a:srgbClr val="02040A"/>
                </a:solidFill>
                <a:latin typeface="Times New Roman" pitchFamily="18" charset="0"/>
                <a:cs typeface="B Nazanin" pitchFamily="2" charset="-78"/>
              </a:rPr>
              <a:t> در خواست تمدید برای سرور ارسال نکند، سرور آدرس را باز پس می گیرد.</a:t>
            </a:r>
          </a:p>
          <a:p>
            <a:pPr algn="r" rtl="1" eaLnBrk="1" hangingPunct="1">
              <a:lnSpc>
                <a:spcPct val="120000"/>
              </a:lnSpc>
            </a:pPr>
            <a:r>
              <a:rPr lang="fa-IR" sz="2400" b="0" smtClean="0">
                <a:solidFill>
                  <a:srgbClr val="02040A"/>
                </a:solidFill>
                <a:latin typeface="Times New Roman" pitchFamily="18" charset="0"/>
                <a:cs typeface="B Nazanin" pitchFamily="2" charset="-78"/>
              </a:rPr>
              <a:t>تخصیص آدرس به شکل پویا مناسب شبکه های گشترده توزیع شده است. در این نوع شبکه ها معمولا میزان تغییرات بالا بوده و مدام سیستم هایی به شبکه اضافه یا از آن خارج می سوند.</a:t>
            </a:r>
          </a:p>
          <a:p>
            <a:pPr algn="r" rtl="1" eaLnBrk="1" hangingPunct="1">
              <a:lnSpc>
                <a:spcPct val="120000"/>
              </a:lnSpc>
            </a:pPr>
            <a:r>
              <a:rPr lang="fa-IR" sz="2400" b="0" smtClean="0">
                <a:solidFill>
                  <a:srgbClr val="02040A"/>
                </a:solidFill>
                <a:latin typeface="Times New Roman" pitchFamily="18" charset="0"/>
                <a:cs typeface="B Nazanin" pitchFamily="2" charset="-78"/>
              </a:rPr>
              <a:t>آدرس های </a:t>
            </a:r>
            <a:r>
              <a:rPr lang="en-US" sz="2000" b="0" smtClean="0">
                <a:solidFill>
                  <a:srgbClr val="02040A"/>
                </a:solidFill>
                <a:latin typeface="Times New Roman" pitchFamily="18" charset="0"/>
                <a:cs typeface="B Nazanin" pitchFamily="2" charset="-78"/>
              </a:rPr>
              <a:t>IP</a:t>
            </a:r>
            <a:r>
              <a:rPr lang="fa-IR" sz="2400" b="0" smtClean="0">
                <a:solidFill>
                  <a:srgbClr val="02040A"/>
                </a:solidFill>
                <a:latin typeface="Times New Roman" pitchFamily="18" charset="0"/>
                <a:cs typeface="B Nazanin" pitchFamily="2" charset="-78"/>
              </a:rPr>
              <a:t> در زمان خروج </a:t>
            </a:r>
            <a:r>
              <a:rPr lang="en-US" sz="2000" b="0" smtClean="0">
                <a:solidFill>
                  <a:srgbClr val="02040A"/>
                </a:solidFill>
                <a:latin typeface="Times New Roman" pitchFamily="18" charset="0"/>
                <a:cs typeface="B Nazanin" pitchFamily="2" charset="-78"/>
              </a:rPr>
              <a:t>Host</a:t>
            </a:r>
            <a:r>
              <a:rPr lang="fa-IR" sz="2400" b="0" smtClean="0">
                <a:solidFill>
                  <a:srgbClr val="02040A"/>
                </a:solidFill>
                <a:latin typeface="Times New Roman" pitchFamily="18" charset="0"/>
                <a:cs typeface="B Nazanin" pitchFamily="2" charset="-78"/>
              </a:rPr>
              <a:t> از شبکه به مجموعه آدرس های آزاد افزوده می شود و برای این کار نیاز به عملیات خاصی توسط کاربر یا مدیر شبکه وجود ندارد.</a:t>
            </a:r>
          </a:p>
          <a:p>
            <a:pPr algn="r" rtl="1" eaLnBrk="1" hangingPunct="1">
              <a:lnSpc>
                <a:spcPct val="120000"/>
              </a:lnSpc>
            </a:pPr>
            <a:r>
              <a:rPr lang="fa-IR" sz="2400" b="0" smtClean="0">
                <a:solidFill>
                  <a:srgbClr val="02040A"/>
                </a:solidFill>
                <a:latin typeface="Times New Roman" pitchFamily="18" charset="0"/>
                <a:cs typeface="B Nazanin" pitchFamily="2" charset="-78"/>
              </a:rPr>
              <a:t>این روش بسیار مناسب شبکه های </a:t>
            </a:r>
            <a:r>
              <a:rPr lang="en-US" sz="2000" b="0" smtClean="0">
                <a:solidFill>
                  <a:srgbClr val="02040A"/>
                </a:solidFill>
                <a:latin typeface="Times New Roman" pitchFamily="18" charset="0"/>
                <a:cs typeface="B Nazanin" pitchFamily="2" charset="-78"/>
              </a:rPr>
              <a:t>Mobile</a:t>
            </a:r>
            <a:r>
              <a:rPr lang="fa-IR" sz="2400" b="0" smtClean="0">
                <a:solidFill>
                  <a:srgbClr val="02040A"/>
                </a:solidFill>
                <a:latin typeface="Times New Roman" pitchFamily="18" charset="0"/>
                <a:cs typeface="B Nazanin" pitchFamily="2" charset="-78"/>
              </a:rPr>
              <a:t> بوده که در آن ها </a:t>
            </a:r>
            <a:r>
              <a:rPr lang="en-US" sz="2000" b="0" smtClean="0">
                <a:solidFill>
                  <a:srgbClr val="02040A"/>
                </a:solidFill>
                <a:latin typeface="Times New Roman" pitchFamily="18" charset="0"/>
                <a:cs typeface="B Nazanin" pitchFamily="2" charset="-78"/>
              </a:rPr>
              <a:t>Host</a:t>
            </a:r>
            <a:r>
              <a:rPr lang="fa-IR" sz="2400" b="0" smtClean="0">
                <a:solidFill>
                  <a:srgbClr val="02040A"/>
                </a:solidFill>
                <a:latin typeface="Times New Roman" pitchFamily="18" charset="0"/>
                <a:cs typeface="B Nazanin" pitchFamily="2" charset="-78"/>
              </a:rPr>
              <a:t> متحرک از یک شبکه به یک شبکه دیگر منتقل می شود.</a:t>
            </a:r>
            <a:endParaRPr lang="en-US" smtClean="0"/>
          </a:p>
        </p:txBody>
      </p:sp>
      <p:sp>
        <p:nvSpPr>
          <p:cNvPr id="28678"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3"/>
          <p:cNvSpPr>
            <a:spLocks noGrp="1"/>
          </p:cNvSpPr>
          <p:nvPr>
            <p:ph type="ftr" sz="quarter" idx="10"/>
          </p:nvPr>
        </p:nvSpPr>
        <p:spPr>
          <a:noFill/>
        </p:spPr>
        <p:txBody>
          <a:bodyPr/>
          <a:lstStyle/>
          <a:p>
            <a:r>
              <a:rPr lang="en-US" smtClean="0"/>
              <a:t>Company  Logo</a:t>
            </a:r>
          </a:p>
        </p:txBody>
      </p:sp>
      <p:sp>
        <p:nvSpPr>
          <p:cNvPr id="29699" name="Slide Number Placeholder 4"/>
          <p:cNvSpPr>
            <a:spLocks noGrp="1"/>
          </p:cNvSpPr>
          <p:nvPr>
            <p:ph type="sldNum" sz="quarter" idx="11"/>
          </p:nvPr>
        </p:nvSpPr>
        <p:spPr>
          <a:noFill/>
        </p:spPr>
        <p:txBody>
          <a:bodyPr/>
          <a:lstStyle/>
          <a:p>
            <a:fld id="{1117600E-980B-4433-B2C6-0D4D19E44955}" type="slidenum">
              <a:rPr lang="en-US" smtClean="0"/>
              <a:pPr/>
              <a:t>61</a:t>
            </a:fld>
            <a:endParaRPr lang="en-US" smtClean="0"/>
          </a:p>
        </p:txBody>
      </p:sp>
      <p:sp>
        <p:nvSpPr>
          <p:cNvPr id="29700" name="Rectangle 2"/>
          <p:cNvSpPr>
            <a:spLocks noGrp="1" noChangeArrowheads="1"/>
          </p:cNvSpPr>
          <p:nvPr>
            <p:ph type="title"/>
          </p:nvPr>
        </p:nvSpPr>
        <p:spPr/>
        <p:txBody>
          <a:bodyPr/>
          <a:lstStyle/>
          <a:p>
            <a:pPr algn="r" rtl="1" eaLnBrk="1" hangingPunct="1"/>
            <a:r>
              <a:rPr lang="fa-IR" sz="3200" b="0" smtClean="0">
                <a:latin typeface="Times New Roman" pitchFamily="18" charset="0"/>
                <a:cs typeface="B Titr" pitchFamily="2" charset="-78"/>
              </a:rPr>
              <a:t>نحوه عملکرد </a:t>
            </a:r>
            <a:r>
              <a:rPr lang="en-US" sz="3200" b="0" smtClean="0">
                <a:latin typeface="Times New Roman" pitchFamily="18" charset="0"/>
                <a:cs typeface="B Titr" pitchFamily="2" charset="-78"/>
              </a:rPr>
              <a:t>DHCP</a:t>
            </a:r>
          </a:p>
        </p:txBody>
      </p:sp>
      <p:sp>
        <p:nvSpPr>
          <p:cNvPr id="29701" name="Rectangle 3"/>
          <p:cNvSpPr>
            <a:spLocks noGrp="1" noChangeArrowheads="1"/>
          </p:cNvSpPr>
          <p:nvPr>
            <p:ph type="body" idx="1"/>
          </p:nvPr>
        </p:nvSpPr>
        <p:spPr/>
        <p:txBody>
          <a:bodyPr/>
          <a:lstStyle/>
          <a:p>
            <a:pPr eaLnBrk="1" hangingPunct="1"/>
            <a:endParaRPr lang="en-US" smtClean="0"/>
          </a:p>
          <a:p>
            <a:pPr algn="r" rtl="1" eaLnBrk="1" hangingPunct="1">
              <a:lnSpc>
                <a:spcPct val="120000"/>
              </a:lnSpc>
            </a:pPr>
            <a:r>
              <a:rPr lang="en-US" sz="2000" b="0" smtClean="0">
                <a:solidFill>
                  <a:srgbClr val="02040A"/>
                </a:solidFill>
                <a:latin typeface="Times New Roman" pitchFamily="18" charset="0"/>
                <a:cs typeface="B Mitra" pitchFamily="2" charset="-78"/>
              </a:rPr>
              <a:t>Client</a:t>
            </a:r>
            <a:r>
              <a:rPr lang="fa-IR" sz="2400" b="0" smtClean="0">
                <a:solidFill>
                  <a:srgbClr val="02040A"/>
                </a:solidFill>
                <a:latin typeface="Times New Roman" pitchFamily="18" charset="0"/>
                <a:cs typeface="B Mitra" pitchFamily="2" charset="-78"/>
              </a:rPr>
              <a:t> یک بسته </a:t>
            </a:r>
            <a:r>
              <a:rPr lang="en-US" sz="2000" b="0" smtClean="0">
                <a:solidFill>
                  <a:srgbClr val="02040A"/>
                </a:solidFill>
                <a:latin typeface="Times New Roman" pitchFamily="18" charset="0"/>
                <a:cs typeface="B Mitra" pitchFamily="2" charset="-78"/>
              </a:rPr>
              <a:t>UDP</a:t>
            </a:r>
            <a:r>
              <a:rPr lang="fa-IR" sz="2400" b="0" smtClean="0">
                <a:solidFill>
                  <a:srgbClr val="02040A"/>
                </a:solidFill>
                <a:latin typeface="Times New Roman" pitchFamily="18" charset="0"/>
                <a:cs typeface="B Mitra" pitchFamily="2" charset="-78"/>
              </a:rPr>
              <a:t> تحت عنوان </a:t>
            </a:r>
            <a:r>
              <a:rPr lang="en-US" sz="2000" b="0" smtClean="0">
                <a:solidFill>
                  <a:srgbClr val="02040A"/>
                </a:solidFill>
                <a:latin typeface="Times New Roman" pitchFamily="18" charset="0"/>
                <a:cs typeface="B Mitra" pitchFamily="2" charset="-78"/>
              </a:rPr>
              <a:t>DHCPDISCOVER</a:t>
            </a:r>
            <a:r>
              <a:rPr lang="fa-IR" sz="2400" b="0" smtClean="0">
                <a:solidFill>
                  <a:srgbClr val="02040A"/>
                </a:solidFill>
                <a:latin typeface="Times New Roman" pitchFamily="18" charset="0"/>
                <a:cs typeface="B Mitra" pitchFamily="2" charset="-78"/>
              </a:rPr>
              <a:t> را در سطح شبکه به صورت همه پخشی ارسال می کند. این پیغام حاوی اطلاعات مربوط به هویت </a:t>
            </a:r>
            <a:r>
              <a:rPr lang="en-US" sz="2000" b="0" smtClean="0">
                <a:solidFill>
                  <a:srgbClr val="02040A"/>
                </a:solidFill>
                <a:latin typeface="Times New Roman" pitchFamily="18" charset="0"/>
                <a:cs typeface="B Mitra" pitchFamily="2" charset="-78"/>
              </a:rPr>
              <a:t>Client</a:t>
            </a:r>
            <a:r>
              <a:rPr lang="fa-IR" sz="2400" b="0" smtClean="0">
                <a:solidFill>
                  <a:srgbClr val="02040A"/>
                </a:solidFill>
                <a:latin typeface="Times New Roman" pitchFamily="18" charset="0"/>
                <a:cs typeface="B Mitra" pitchFamily="2" charset="-78"/>
              </a:rPr>
              <a:t>(معمولا آدرس فیزیکی آن) است.</a:t>
            </a:r>
          </a:p>
          <a:p>
            <a:pPr algn="r" rtl="1" eaLnBrk="1" hangingPunct="1">
              <a:lnSpc>
                <a:spcPct val="120000"/>
              </a:lnSpc>
            </a:pPr>
            <a:r>
              <a:rPr lang="en-US" sz="2000" b="0" smtClean="0">
                <a:solidFill>
                  <a:srgbClr val="02040A"/>
                </a:solidFill>
                <a:latin typeface="Times New Roman" pitchFamily="18" charset="0"/>
                <a:cs typeface="B Mitra" pitchFamily="2" charset="-78"/>
              </a:rPr>
              <a:t>Client</a:t>
            </a:r>
            <a:r>
              <a:rPr lang="fa-IR" sz="2400" b="0" smtClean="0">
                <a:solidFill>
                  <a:srgbClr val="02040A"/>
                </a:solidFill>
                <a:latin typeface="Times New Roman" pitchFamily="18" charset="0"/>
                <a:cs typeface="B Mitra" pitchFamily="2" charset="-78"/>
              </a:rPr>
              <a:t> پیغام را از طریق آدرس </a:t>
            </a:r>
            <a:r>
              <a:rPr lang="en-US" sz="2000" b="0" smtClean="0">
                <a:solidFill>
                  <a:srgbClr val="02040A"/>
                </a:solidFill>
                <a:latin typeface="Times New Roman" pitchFamily="18" charset="0"/>
                <a:cs typeface="B Mitra" pitchFamily="2" charset="-78"/>
              </a:rPr>
              <a:t>255.255.255.255</a:t>
            </a:r>
            <a:r>
              <a:rPr lang="fa-IR" sz="2400" b="0" smtClean="0">
                <a:solidFill>
                  <a:srgbClr val="02040A"/>
                </a:solidFill>
                <a:latin typeface="Times New Roman" pitchFamily="18" charset="0"/>
                <a:cs typeface="B Mitra" pitchFamily="2" charset="-78"/>
              </a:rPr>
              <a:t> به صورت همه پخشی ارسال می کند. پس از آن منتظر پاسخ سرور </a:t>
            </a:r>
            <a:r>
              <a:rPr lang="en-US" sz="2000" b="0" smtClean="0">
                <a:solidFill>
                  <a:srgbClr val="02040A"/>
                </a:solidFill>
                <a:latin typeface="Times New Roman" pitchFamily="18" charset="0"/>
                <a:cs typeface="B Mitra" pitchFamily="2" charset="-78"/>
              </a:rPr>
              <a:t>DHCP</a:t>
            </a:r>
            <a:r>
              <a:rPr lang="fa-IR" sz="2400" b="0" smtClean="0">
                <a:solidFill>
                  <a:srgbClr val="02040A"/>
                </a:solidFill>
                <a:latin typeface="Times New Roman" pitchFamily="18" charset="0"/>
                <a:cs typeface="B Mitra" pitchFamily="2" charset="-78"/>
              </a:rPr>
              <a:t> می شود. اگر پاسخ در مدت زمان ازپیش تعیین شده ای نرسید دو باره در خواست خود را ارسال می کند.</a:t>
            </a:r>
          </a:p>
          <a:p>
            <a:pPr algn="r" rtl="1" eaLnBrk="1" hangingPunct="1">
              <a:lnSpc>
                <a:spcPct val="120000"/>
              </a:lnSpc>
            </a:pPr>
            <a:r>
              <a:rPr lang="fa-IR" sz="2400" b="0" smtClean="0">
                <a:solidFill>
                  <a:srgbClr val="02040A"/>
                </a:solidFill>
                <a:latin typeface="Times New Roman" pitchFamily="18" charset="0"/>
                <a:cs typeface="B Mitra" pitchFamily="2" charset="-78"/>
              </a:rPr>
              <a:t>سرور با استفاده از پیغام </a:t>
            </a:r>
            <a:r>
              <a:rPr lang="en-US" sz="2000" b="0" smtClean="0">
                <a:solidFill>
                  <a:srgbClr val="02040A"/>
                </a:solidFill>
                <a:latin typeface="Times New Roman" pitchFamily="18" charset="0"/>
                <a:cs typeface="B Mitra" pitchFamily="2" charset="-78"/>
              </a:rPr>
              <a:t>DHCPOFFER</a:t>
            </a:r>
            <a:r>
              <a:rPr lang="fa-IR" sz="2400" b="0" smtClean="0">
                <a:solidFill>
                  <a:srgbClr val="02040A"/>
                </a:solidFill>
                <a:latin typeface="Times New Roman" pitchFamily="18" charset="0"/>
                <a:cs typeface="B Mitra" pitchFamily="2" charset="-78"/>
              </a:rPr>
              <a:t> به </a:t>
            </a:r>
            <a:r>
              <a:rPr lang="en-US" sz="2000" b="0" smtClean="0">
                <a:solidFill>
                  <a:srgbClr val="02040A"/>
                </a:solidFill>
                <a:latin typeface="Times New Roman" pitchFamily="18" charset="0"/>
                <a:cs typeface="B Mitra" pitchFamily="2" charset="-78"/>
              </a:rPr>
              <a:t>Client</a:t>
            </a:r>
            <a:r>
              <a:rPr lang="fa-IR" sz="2400" b="0" smtClean="0">
                <a:solidFill>
                  <a:srgbClr val="02040A"/>
                </a:solidFill>
                <a:latin typeface="Times New Roman" pitchFamily="18" charset="0"/>
                <a:cs typeface="B Mitra" pitchFamily="2" charset="-78"/>
              </a:rPr>
              <a:t> پاسخ می دهد. </a:t>
            </a:r>
            <a:r>
              <a:rPr lang="en-US" sz="2000" b="0" smtClean="0">
                <a:solidFill>
                  <a:srgbClr val="02040A"/>
                </a:solidFill>
                <a:latin typeface="Times New Roman" pitchFamily="18" charset="0"/>
                <a:cs typeface="B Mitra" pitchFamily="2" charset="-78"/>
              </a:rPr>
              <a:t>DHCP</a:t>
            </a:r>
            <a:r>
              <a:rPr lang="fa-IR" sz="2400" b="0" smtClean="0">
                <a:solidFill>
                  <a:srgbClr val="02040A"/>
                </a:solidFill>
                <a:latin typeface="Times New Roman" pitchFamily="18" charset="0"/>
                <a:cs typeface="B Mitra" pitchFamily="2" charset="-78"/>
              </a:rPr>
              <a:t> از دو پورت 67 برای سرور و 68 برای </a:t>
            </a:r>
            <a:r>
              <a:rPr lang="en-US" sz="2000" b="0" smtClean="0">
                <a:solidFill>
                  <a:srgbClr val="02040A"/>
                </a:solidFill>
                <a:latin typeface="Times New Roman" pitchFamily="18" charset="0"/>
                <a:cs typeface="B Mitra" pitchFamily="2" charset="-78"/>
              </a:rPr>
              <a:t>Client</a:t>
            </a:r>
            <a:r>
              <a:rPr lang="fa-IR" sz="2400" b="0" smtClean="0">
                <a:solidFill>
                  <a:srgbClr val="02040A"/>
                </a:solidFill>
                <a:latin typeface="Times New Roman" pitchFamily="18" charset="0"/>
                <a:cs typeface="B Mitra" pitchFamily="2" charset="-78"/>
              </a:rPr>
              <a:t> در انتقال داده استفاده می کند.</a:t>
            </a:r>
          </a:p>
          <a:p>
            <a:pPr algn="r" rtl="1" eaLnBrk="1" hangingPunct="1">
              <a:lnSpc>
                <a:spcPct val="120000"/>
              </a:lnSpc>
            </a:pPr>
            <a:r>
              <a:rPr lang="fa-IR" sz="2400" b="0" smtClean="0">
                <a:solidFill>
                  <a:srgbClr val="02040A"/>
                </a:solidFill>
                <a:latin typeface="Times New Roman" pitchFamily="18" charset="0"/>
                <a:cs typeface="B Mitra" pitchFamily="2" charset="-78"/>
              </a:rPr>
              <a:t>سرور پیغام پاسخ را به پورت تمام </a:t>
            </a:r>
            <a:r>
              <a:rPr lang="en-US" sz="2000" b="0" smtClean="0">
                <a:solidFill>
                  <a:srgbClr val="02040A"/>
                </a:solidFill>
                <a:latin typeface="Times New Roman" pitchFamily="18" charset="0"/>
                <a:cs typeface="B Mitra" pitchFamily="2" charset="-78"/>
              </a:rPr>
              <a:t>Client</a:t>
            </a:r>
            <a:r>
              <a:rPr lang="fa-IR" sz="2400" b="0" smtClean="0">
                <a:solidFill>
                  <a:srgbClr val="02040A"/>
                </a:solidFill>
                <a:latin typeface="Times New Roman" pitchFamily="18" charset="0"/>
                <a:cs typeface="B Mitra" pitchFamily="2" charset="-78"/>
              </a:rPr>
              <a:t>ها در شبکه ارسال می کند. چرا؟؟</a:t>
            </a:r>
          </a:p>
        </p:txBody>
      </p:sp>
      <p:sp>
        <p:nvSpPr>
          <p:cNvPr id="29702"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p:cNvSpPr>
            <a:spLocks noGrp="1"/>
          </p:cNvSpPr>
          <p:nvPr>
            <p:ph type="ftr" sz="quarter" idx="10"/>
          </p:nvPr>
        </p:nvSpPr>
        <p:spPr>
          <a:noFill/>
        </p:spPr>
        <p:txBody>
          <a:bodyPr/>
          <a:lstStyle/>
          <a:p>
            <a:r>
              <a:rPr lang="en-US" smtClean="0"/>
              <a:t>Company  Logo</a:t>
            </a:r>
          </a:p>
        </p:txBody>
      </p:sp>
      <p:sp>
        <p:nvSpPr>
          <p:cNvPr id="30723" name="Slide Number Placeholder 4"/>
          <p:cNvSpPr>
            <a:spLocks noGrp="1"/>
          </p:cNvSpPr>
          <p:nvPr>
            <p:ph type="sldNum" sz="quarter" idx="11"/>
          </p:nvPr>
        </p:nvSpPr>
        <p:spPr>
          <a:noFill/>
        </p:spPr>
        <p:txBody>
          <a:bodyPr/>
          <a:lstStyle/>
          <a:p>
            <a:fld id="{A038718D-F9E9-4C3D-B3D5-5FA5C0E504B8}" type="slidenum">
              <a:rPr lang="en-US" smtClean="0"/>
              <a:pPr/>
              <a:t>62</a:t>
            </a:fld>
            <a:endParaRPr lang="en-US" smtClean="0"/>
          </a:p>
        </p:txBody>
      </p:sp>
      <p:sp>
        <p:nvSpPr>
          <p:cNvPr id="30724" name="Rectangle 2"/>
          <p:cNvSpPr>
            <a:spLocks noGrp="1" noChangeArrowheads="1"/>
          </p:cNvSpPr>
          <p:nvPr>
            <p:ph type="title"/>
          </p:nvPr>
        </p:nvSpPr>
        <p:spPr/>
        <p:txBody>
          <a:bodyPr/>
          <a:lstStyle/>
          <a:p>
            <a:pPr algn="r" eaLnBrk="1" hangingPunct="1"/>
            <a:r>
              <a:rPr lang="fa-IR" sz="3200" b="0" smtClean="0">
                <a:latin typeface="Times New Roman" pitchFamily="18" charset="0"/>
                <a:cs typeface="B Titr" pitchFamily="2" charset="-78"/>
              </a:rPr>
              <a:t>نحوه عملکرد </a:t>
            </a:r>
            <a:r>
              <a:rPr lang="en-US" sz="3200" b="0" smtClean="0">
                <a:latin typeface="Times New Roman" pitchFamily="18" charset="0"/>
                <a:cs typeface="B Titr" pitchFamily="2" charset="-78"/>
              </a:rPr>
              <a:t>DHCP</a:t>
            </a:r>
          </a:p>
        </p:txBody>
      </p:sp>
      <p:sp>
        <p:nvSpPr>
          <p:cNvPr id="30725" name="Rectangle 3"/>
          <p:cNvSpPr>
            <a:spLocks noGrp="1" noChangeArrowheads="1"/>
          </p:cNvSpPr>
          <p:nvPr>
            <p:ph type="body" idx="1"/>
          </p:nvPr>
        </p:nvSpPr>
        <p:spPr/>
        <p:txBody>
          <a:bodyPr/>
          <a:lstStyle/>
          <a:p>
            <a:pPr algn="just" rtl="1" eaLnBrk="1" hangingPunct="1">
              <a:lnSpc>
                <a:spcPct val="120000"/>
              </a:lnSpc>
            </a:pPr>
            <a:r>
              <a:rPr lang="en-US" sz="2000" b="0" smtClean="0">
                <a:solidFill>
                  <a:srgbClr val="02040A"/>
                </a:solidFill>
                <a:cs typeface="B Mitra" pitchFamily="2" charset="-78"/>
              </a:rPr>
              <a:t>Client</a:t>
            </a:r>
            <a:r>
              <a:rPr lang="fa-IR" sz="2400" b="0" smtClean="0">
                <a:solidFill>
                  <a:srgbClr val="02040A"/>
                </a:solidFill>
                <a:cs typeface="B Mitra" pitchFamily="2" charset="-78"/>
              </a:rPr>
              <a:t> به پیغام </a:t>
            </a:r>
            <a:r>
              <a:rPr lang="en-US" sz="2000" b="0" smtClean="0">
                <a:solidFill>
                  <a:srgbClr val="02040A"/>
                </a:solidFill>
                <a:cs typeface="B Mitra" pitchFamily="2" charset="-78"/>
              </a:rPr>
              <a:t>DHCPOFFER</a:t>
            </a:r>
            <a:r>
              <a:rPr lang="fa-IR" sz="2400" b="0" smtClean="0">
                <a:solidFill>
                  <a:srgbClr val="02040A"/>
                </a:solidFill>
                <a:cs typeface="B Mitra" pitchFamily="2" charset="-78"/>
              </a:rPr>
              <a:t> با ارسال </a:t>
            </a:r>
            <a:r>
              <a:rPr lang="en-US" sz="2000" b="0" smtClean="0">
                <a:solidFill>
                  <a:srgbClr val="02040A"/>
                </a:solidFill>
                <a:cs typeface="B Mitra" pitchFamily="2" charset="-78"/>
              </a:rPr>
              <a:t>DHCPREQUEST</a:t>
            </a:r>
            <a:r>
              <a:rPr lang="fa-IR" sz="2400" b="0" smtClean="0">
                <a:solidFill>
                  <a:srgbClr val="02040A"/>
                </a:solidFill>
                <a:cs typeface="B Mitra" pitchFamily="2" charset="-78"/>
              </a:rPr>
              <a:t> پاسخ می دهد. این پیغام از سرور درخواست می کند که اطلاعات پیکربندی که به </a:t>
            </a:r>
            <a:r>
              <a:rPr lang="en-US" sz="2000" b="0" smtClean="0">
                <a:solidFill>
                  <a:srgbClr val="02040A"/>
                </a:solidFill>
                <a:cs typeface="B Mitra" pitchFamily="2" charset="-78"/>
              </a:rPr>
              <a:t>Client</a:t>
            </a:r>
            <a:r>
              <a:rPr lang="fa-IR" sz="2400" b="0" smtClean="0">
                <a:solidFill>
                  <a:srgbClr val="02040A"/>
                </a:solidFill>
                <a:cs typeface="B Mitra" pitchFamily="2" charset="-78"/>
              </a:rPr>
              <a:t> پیشنهاد شده است را به وی تخصیص دهد.</a:t>
            </a:r>
          </a:p>
          <a:p>
            <a:pPr algn="just" rtl="1" eaLnBrk="1" hangingPunct="1">
              <a:lnSpc>
                <a:spcPct val="120000"/>
              </a:lnSpc>
            </a:pPr>
            <a:r>
              <a:rPr lang="fa-IR" sz="2400" b="0" smtClean="0">
                <a:solidFill>
                  <a:srgbClr val="02040A"/>
                </a:solidFill>
                <a:cs typeface="B Mitra" pitchFamily="2" charset="-78"/>
              </a:rPr>
              <a:t>سرور در خواست </a:t>
            </a:r>
            <a:r>
              <a:rPr lang="en-US" sz="2000" b="0" smtClean="0">
                <a:solidFill>
                  <a:srgbClr val="02040A"/>
                </a:solidFill>
                <a:cs typeface="B Mitra" pitchFamily="2" charset="-78"/>
              </a:rPr>
              <a:t>Client</a:t>
            </a:r>
            <a:r>
              <a:rPr lang="fa-IR" sz="2400" b="0" smtClean="0">
                <a:solidFill>
                  <a:srgbClr val="02040A"/>
                </a:solidFill>
                <a:cs typeface="B Mitra" pitchFamily="2" charset="-78"/>
              </a:rPr>
              <a:t> را بررسی می کند و در صورت صحت اطلاعات با پیغام </a:t>
            </a:r>
            <a:r>
              <a:rPr lang="en-US" sz="2000" b="0" smtClean="0">
                <a:solidFill>
                  <a:srgbClr val="02040A"/>
                </a:solidFill>
                <a:cs typeface="B Mitra" pitchFamily="2" charset="-78"/>
              </a:rPr>
              <a:t>DHCPACK</a:t>
            </a:r>
            <a:r>
              <a:rPr lang="fa-IR" sz="2400" b="0" smtClean="0">
                <a:solidFill>
                  <a:srgbClr val="02040A"/>
                </a:solidFill>
                <a:cs typeface="B Mitra" pitchFamily="2" charset="-78"/>
              </a:rPr>
              <a:t> درخواست را تایید می کند.</a:t>
            </a:r>
          </a:p>
          <a:p>
            <a:pPr algn="just" rtl="1" eaLnBrk="1" hangingPunct="1">
              <a:lnSpc>
                <a:spcPct val="120000"/>
              </a:lnSpc>
            </a:pPr>
            <a:r>
              <a:rPr lang="fa-IR" sz="2400" b="0" smtClean="0">
                <a:solidFill>
                  <a:srgbClr val="02040A"/>
                </a:solidFill>
                <a:cs typeface="B Mitra" pitchFamily="2" charset="-78"/>
              </a:rPr>
              <a:t>در صورتی که امکان تخصیص اطلاعات وجود نداشته باشد سرور پاسخ </a:t>
            </a:r>
            <a:r>
              <a:rPr lang="en-US" sz="2000" b="0" smtClean="0">
                <a:solidFill>
                  <a:srgbClr val="02040A"/>
                </a:solidFill>
                <a:cs typeface="B Mitra" pitchFamily="2" charset="-78"/>
              </a:rPr>
              <a:t>DHCPNACK</a:t>
            </a:r>
            <a:r>
              <a:rPr lang="fa-IR" sz="2400" b="0" smtClean="0">
                <a:solidFill>
                  <a:srgbClr val="02040A"/>
                </a:solidFill>
                <a:cs typeface="B Mitra" pitchFamily="2" charset="-78"/>
              </a:rPr>
              <a:t> را به </a:t>
            </a:r>
            <a:r>
              <a:rPr lang="en-US" sz="2000" b="0" smtClean="0">
                <a:solidFill>
                  <a:srgbClr val="02040A"/>
                </a:solidFill>
                <a:cs typeface="B Mitra" pitchFamily="2" charset="-78"/>
              </a:rPr>
              <a:t>Client</a:t>
            </a:r>
            <a:r>
              <a:rPr lang="fa-IR" sz="2400" b="0" smtClean="0">
                <a:solidFill>
                  <a:srgbClr val="02040A"/>
                </a:solidFill>
                <a:cs typeface="B Mitra" pitchFamily="2" charset="-78"/>
              </a:rPr>
              <a:t> ارسال کرده و مراحل کار مجددا از ابتدا آغاز می گردد.</a:t>
            </a:r>
            <a:endParaRPr lang="en-US" sz="2400" b="0" smtClean="0">
              <a:solidFill>
                <a:srgbClr val="02040A"/>
              </a:solidFill>
              <a:cs typeface="B Mitra" pitchFamily="2" charset="-78"/>
            </a:endParaRPr>
          </a:p>
        </p:txBody>
      </p:sp>
      <p:sp>
        <p:nvSpPr>
          <p:cNvPr id="30726"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2"/>
          <p:cNvSpPr>
            <a:spLocks noGrp="1"/>
          </p:cNvSpPr>
          <p:nvPr>
            <p:ph type="ftr" sz="quarter" idx="10"/>
          </p:nvPr>
        </p:nvSpPr>
        <p:spPr>
          <a:noFill/>
        </p:spPr>
        <p:txBody>
          <a:bodyPr/>
          <a:lstStyle/>
          <a:p>
            <a:r>
              <a:rPr lang="en-US" smtClean="0"/>
              <a:t>Company  Logo</a:t>
            </a:r>
          </a:p>
        </p:txBody>
      </p:sp>
      <p:sp>
        <p:nvSpPr>
          <p:cNvPr id="31747" name="Slide Number Placeholder 3"/>
          <p:cNvSpPr>
            <a:spLocks noGrp="1"/>
          </p:cNvSpPr>
          <p:nvPr>
            <p:ph type="sldNum" sz="quarter" idx="11"/>
          </p:nvPr>
        </p:nvSpPr>
        <p:spPr>
          <a:noFill/>
        </p:spPr>
        <p:txBody>
          <a:bodyPr/>
          <a:lstStyle/>
          <a:p>
            <a:fld id="{5A98260A-76EC-4C27-A1EA-096EF15FB6F1}" type="slidenum">
              <a:rPr lang="en-US" smtClean="0"/>
              <a:pPr/>
              <a:t>63</a:t>
            </a:fld>
            <a:endParaRPr lang="en-US" smtClean="0"/>
          </a:p>
        </p:txBody>
      </p:sp>
      <p:sp>
        <p:nvSpPr>
          <p:cNvPr id="31748" name="Text Box 5"/>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
        <p:nvSpPr>
          <p:cNvPr id="31749" name="AutoShape 7" descr="windowsvrnet_0304"/>
          <p:cNvSpPr>
            <a:spLocks noChangeAspect="1" noChangeArrowheads="1"/>
          </p:cNvSpPr>
          <p:nvPr/>
        </p:nvSpPr>
        <p:spPr bwMode="auto">
          <a:xfrm>
            <a:off x="155575" y="46038"/>
            <a:ext cx="4124325" cy="2924175"/>
          </a:xfrm>
          <a:prstGeom prst="rect">
            <a:avLst/>
          </a:prstGeom>
          <a:noFill/>
          <a:ln w="9525">
            <a:noFill/>
            <a:miter lim="800000"/>
            <a:headEnd/>
            <a:tailEnd/>
          </a:ln>
        </p:spPr>
        <p:txBody>
          <a:bodyPr/>
          <a:lstStyle/>
          <a:p>
            <a:endParaRPr lang="en-US"/>
          </a:p>
        </p:txBody>
      </p:sp>
      <p:pic>
        <p:nvPicPr>
          <p:cNvPr id="31750" name="Picture 8" descr="4"/>
          <p:cNvPicPr>
            <a:picLocks noGrp="1" noChangeAspect="1" noChangeArrowheads="1"/>
          </p:cNvPicPr>
          <p:nvPr>
            <p:ph/>
          </p:nvPr>
        </p:nvPicPr>
        <p:blipFill>
          <a:blip r:embed="rId2" cstate="print"/>
          <a:srcRect/>
          <a:stretch>
            <a:fillRect/>
          </a:stretch>
        </p:blipFill>
        <p:spPr>
          <a:xfrm>
            <a:off x="914400" y="1295400"/>
            <a:ext cx="6705600" cy="4754563"/>
          </a:xfr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10"/>
          </p:nvPr>
        </p:nvSpPr>
        <p:spPr>
          <a:noFill/>
        </p:spPr>
        <p:txBody>
          <a:bodyPr/>
          <a:lstStyle/>
          <a:p>
            <a:r>
              <a:rPr lang="en-US" smtClean="0"/>
              <a:t>Company  Logo</a:t>
            </a:r>
          </a:p>
        </p:txBody>
      </p:sp>
      <p:sp>
        <p:nvSpPr>
          <p:cNvPr id="32771" name="Slide Number Placeholder 4"/>
          <p:cNvSpPr>
            <a:spLocks noGrp="1"/>
          </p:cNvSpPr>
          <p:nvPr>
            <p:ph type="sldNum" sz="quarter" idx="11"/>
          </p:nvPr>
        </p:nvSpPr>
        <p:spPr>
          <a:noFill/>
        </p:spPr>
        <p:txBody>
          <a:bodyPr/>
          <a:lstStyle/>
          <a:p>
            <a:fld id="{47B757D2-1965-40D7-99EF-93BFE3189D62}" type="slidenum">
              <a:rPr lang="en-US" smtClean="0"/>
              <a:pPr/>
              <a:t>64</a:t>
            </a:fld>
            <a:endParaRPr lang="en-US" smtClean="0"/>
          </a:p>
        </p:txBody>
      </p:sp>
      <p:sp>
        <p:nvSpPr>
          <p:cNvPr id="32772" name="Rectangle 2"/>
          <p:cNvSpPr>
            <a:spLocks noGrp="1" noChangeArrowheads="1"/>
          </p:cNvSpPr>
          <p:nvPr>
            <p:ph type="title"/>
          </p:nvPr>
        </p:nvSpPr>
        <p:spPr/>
        <p:txBody>
          <a:bodyPr/>
          <a:lstStyle/>
          <a:p>
            <a:pPr algn="r" rtl="1" eaLnBrk="1" hangingPunct="1"/>
            <a:r>
              <a:rPr lang="fa-IR" sz="3200" b="0" smtClean="0">
                <a:latin typeface="Times New Roman" pitchFamily="18" charset="0"/>
                <a:cs typeface="B Titr" pitchFamily="2" charset="-78"/>
              </a:rPr>
              <a:t>مفاهیم پایه در </a:t>
            </a:r>
            <a:r>
              <a:rPr lang="en-US" sz="3200" b="0" smtClean="0">
                <a:latin typeface="Times New Roman" pitchFamily="18" charset="0"/>
                <a:cs typeface="B Titr" pitchFamily="2" charset="-78"/>
              </a:rPr>
              <a:t>Active Directory</a:t>
            </a:r>
          </a:p>
        </p:txBody>
      </p:sp>
      <p:sp>
        <p:nvSpPr>
          <p:cNvPr id="32773" name="Rectangle 3"/>
          <p:cNvSpPr>
            <a:spLocks noGrp="1" noChangeArrowheads="1"/>
          </p:cNvSpPr>
          <p:nvPr>
            <p:ph type="body" idx="1"/>
          </p:nvPr>
        </p:nvSpPr>
        <p:spPr/>
        <p:txBody>
          <a:bodyPr/>
          <a:lstStyle/>
          <a:p>
            <a:pPr algn="just" rtl="1" eaLnBrk="1" hangingPunct="1">
              <a:lnSpc>
                <a:spcPct val="120000"/>
              </a:lnSpc>
            </a:pPr>
            <a:r>
              <a:rPr lang="en-US" sz="2000" b="0" smtClean="0">
                <a:solidFill>
                  <a:srgbClr val="02040A"/>
                </a:solidFill>
                <a:latin typeface="Times New Roman" pitchFamily="18" charset="0"/>
                <a:cs typeface="B Mitra" pitchFamily="2" charset="-78"/>
              </a:rPr>
              <a:t>AD</a:t>
            </a:r>
            <a:r>
              <a:rPr lang="fa-IR" sz="2400" b="0" smtClean="0">
                <a:solidFill>
                  <a:srgbClr val="02040A"/>
                </a:solidFill>
                <a:latin typeface="Times New Roman" pitchFamily="18" charset="0"/>
                <a:cs typeface="B Mitra" pitchFamily="2" charset="-78"/>
              </a:rPr>
              <a:t> امکان دسترسی مشترک و کنترل شده را به منابع شبکه فراهم می کند.</a:t>
            </a:r>
          </a:p>
          <a:p>
            <a:pPr algn="just" rtl="1" eaLnBrk="1" hangingPunct="1">
              <a:lnSpc>
                <a:spcPct val="120000"/>
              </a:lnSpc>
            </a:pPr>
            <a:r>
              <a:rPr lang="fa-IR" sz="2400" b="0" smtClean="0">
                <a:solidFill>
                  <a:srgbClr val="02040A"/>
                </a:solidFill>
                <a:latin typeface="Times New Roman" pitchFamily="18" charset="0"/>
                <a:cs typeface="B Mitra" pitchFamily="2" charset="-78"/>
              </a:rPr>
              <a:t>عدم پیاده سازی صحیح </a:t>
            </a:r>
            <a:r>
              <a:rPr lang="en-US" sz="2000" b="0" smtClean="0">
                <a:solidFill>
                  <a:srgbClr val="02040A"/>
                </a:solidFill>
                <a:latin typeface="Times New Roman" pitchFamily="18" charset="0"/>
                <a:cs typeface="B Mitra" pitchFamily="2" charset="-78"/>
              </a:rPr>
              <a:t>AD</a:t>
            </a:r>
            <a:r>
              <a:rPr lang="fa-IR" sz="2400" b="0" smtClean="0">
                <a:solidFill>
                  <a:srgbClr val="02040A"/>
                </a:solidFill>
                <a:latin typeface="Times New Roman" pitchFamily="18" charset="0"/>
                <a:cs typeface="B Mitra" pitchFamily="2" charset="-78"/>
              </a:rPr>
              <a:t> عملیات شبکه را دچار اشکال خواهد کرد زیرا منابع شبکه در احراز هویت و کنترل سطح دسترسی به </a:t>
            </a:r>
            <a:r>
              <a:rPr lang="en-US" sz="2000" b="0" smtClean="0">
                <a:solidFill>
                  <a:srgbClr val="02040A"/>
                </a:solidFill>
                <a:latin typeface="Times New Roman" pitchFamily="18" charset="0"/>
                <a:cs typeface="B Mitra" pitchFamily="2" charset="-78"/>
              </a:rPr>
              <a:t>AD</a:t>
            </a:r>
            <a:r>
              <a:rPr lang="fa-IR" sz="2400" b="0" smtClean="0">
                <a:solidFill>
                  <a:srgbClr val="02040A"/>
                </a:solidFill>
                <a:latin typeface="Times New Roman" pitchFamily="18" charset="0"/>
                <a:cs typeface="B Mitra" pitchFamily="2" charset="-78"/>
              </a:rPr>
              <a:t> وابسته اند.</a:t>
            </a:r>
          </a:p>
          <a:p>
            <a:pPr algn="just" rtl="1" eaLnBrk="1" hangingPunct="1">
              <a:lnSpc>
                <a:spcPct val="120000"/>
              </a:lnSpc>
            </a:pPr>
            <a:r>
              <a:rPr lang="fa-IR" sz="2400" b="0" smtClean="0">
                <a:solidFill>
                  <a:srgbClr val="02040A"/>
                </a:solidFill>
                <a:latin typeface="Times New Roman" pitchFamily="18" charset="0"/>
                <a:cs typeface="B Mitra" pitchFamily="2" charset="-78"/>
              </a:rPr>
              <a:t>یک </a:t>
            </a:r>
            <a:r>
              <a:rPr lang="en-US" sz="2000" b="0" smtClean="0">
                <a:solidFill>
                  <a:srgbClr val="02040A"/>
                </a:solidFill>
                <a:latin typeface="Times New Roman" pitchFamily="18" charset="0"/>
                <a:cs typeface="B Mitra" pitchFamily="2" charset="-78"/>
              </a:rPr>
              <a:t>AD</a:t>
            </a:r>
            <a:r>
              <a:rPr lang="fa-IR" sz="2400" b="0" smtClean="0">
                <a:solidFill>
                  <a:srgbClr val="02040A"/>
                </a:solidFill>
                <a:latin typeface="Times New Roman" pitchFamily="18" charset="0"/>
                <a:cs typeface="B Mitra" pitchFamily="2" charset="-78"/>
              </a:rPr>
              <a:t> ناقص سبب می شود منابع شبکه از خطر حمله </a:t>
            </a:r>
            <a:r>
              <a:rPr lang="en-US" sz="2000" b="0" smtClean="0">
                <a:solidFill>
                  <a:srgbClr val="02040A"/>
                </a:solidFill>
                <a:latin typeface="Times New Roman" pitchFamily="18" charset="0"/>
                <a:cs typeface="B Mitra" pitchFamily="2" charset="-78"/>
              </a:rPr>
              <a:t>Hacker</a:t>
            </a:r>
            <a:r>
              <a:rPr lang="fa-IR" sz="2400" b="0" smtClean="0">
                <a:solidFill>
                  <a:srgbClr val="02040A"/>
                </a:solidFill>
                <a:latin typeface="Times New Roman" pitchFamily="18" charset="0"/>
                <a:cs typeface="B Mitra" pitchFamily="2" charset="-78"/>
              </a:rPr>
              <a:t>ها نیز مصون نباشند.</a:t>
            </a:r>
          </a:p>
          <a:p>
            <a:pPr algn="just" rtl="1" eaLnBrk="1" hangingPunct="1">
              <a:lnSpc>
                <a:spcPct val="120000"/>
              </a:lnSpc>
            </a:pPr>
            <a:r>
              <a:rPr lang="fa-IR" sz="2400" b="0" smtClean="0">
                <a:solidFill>
                  <a:srgbClr val="02040A"/>
                </a:solidFill>
                <a:latin typeface="Times New Roman" pitchFamily="18" charset="0"/>
                <a:cs typeface="B Mitra" pitchFamily="2" charset="-78"/>
              </a:rPr>
              <a:t>در صورت پیاده سازی صحیح زیرساخت </a:t>
            </a:r>
            <a:r>
              <a:rPr lang="en-US" sz="2000" b="0" smtClean="0">
                <a:solidFill>
                  <a:srgbClr val="02040A"/>
                </a:solidFill>
                <a:latin typeface="Times New Roman" pitchFamily="18" charset="0"/>
                <a:cs typeface="B Mitra" pitchFamily="2" charset="-78"/>
              </a:rPr>
              <a:t>AD</a:t>
            </a:r>
            <a:r>
              <a:rPr lang="fa-IR" sz="2400" b="0" smtClean="0">
                <a:solidFill>
                  <a:srgbClr val="02040A"/>
                </a:solidFill>
                <a:latin typeface="Times New Roman" pitchFamily="18" charset="0"/>
                <a:cs typeface="B Mitra" pitchFamily="2" charset="-78"/>
              </a:rPr>
              <a:t> می توان از  امکانات مدیریت مرکزی و کنترل امنیت در هزاران کامپیوتر و میلیون ها کاربر پشتیبانی کرد.</a:t>
            </a:r>
          </a:p>
          <a:p>
            <a:pPr algn="just" rtl="1" eaLnBrk="1" hangingPunct="1">
              <a:lnSpc>
                <a:spcPct val="120000"/>
              </a:lnSpc>
            </a:pPr>
            <a:r>
              <a:rPr lang="en-US" sz="2000" b="0" smtClean="0">
                <a:solidFill>
                  <a:srgbClr val="02040A"/>
                </a:solidFill>
                <a:latin typeface="Times New Roman" pitchFamily="18" charset="0"/>
                <a:cs typeface="B Mitra" pitchFamily="2" charset="-78"/>
              </a:rPr>
              <a:t>AD</a:t>
            </a:r>
            <a:r>
              <a:rPr lang="fa-IR" sz="2400" b="0" smtClean="0">
                <a:solidFill>
                  <a:srgbClr val="02040A"/>
                </a:solidFill>
                <a:latin typeface="Times New Roman" pitchFamily="18" charset="0"/>
                <a:cs typeface="B Mitra" pitchFamily="2" charset="-78"/>
              </a:rPr>
              <a:t> ساختاری سلسله مراتبی دارد. هر شی، به غیر از ریشه، در زیر مجموعه اشیا دیگر می گنجد.</a:t>
            </a:r>
          </a:p>
          <a:p>
            <a:pPr algn="just" rtl="1" eaLnBrk="1" hangingPunct="1">
              <a:lnSpc>
                <a:spcPct val="120000"/>
              </a:lnSpc>
            </a:pPr>
            <a:r>
              <a:rPr lang="en-US" sz="2000" b="0" smtClean="0">
                <a:solidFill>
                  <a:srgbClr val="02040A"/>
                </a:solidFill>
                <a:latin typeface="Times New Roman" pitchFamily="18" charset="0"/>
                <a:cs typeface="B Mitra" pitchFamily="2" charset="-78"/>
              </a:rPr>
              <a:t>AD</a:t>
            </a:r>
            <a:r>
              <a:rPr lang="fa-IR" sz="2400" b="0" smtClean="0">
                <a:solidFill>
                  <a:srgbClr val="02040A"/>
                </a:solidFill>
                <a:latin typeface="Times New Roman" pitchFamily="18" charset="0"/>
                <a:cs typeface="B Mitra" pitchFamily="2" charset="-78"/>
              </a:rPr>
              <a:t> هم شامل ساختار منطقی و هم شامل ساختار فیزیکی است.</a:t>
            </a:r>
            <a:endParaRPr lang="en-US" sz="2400" b="0" smtClean="0">
              <a:solidFill>
                <a:srgbClr val="02040A"/>
              </a:solidFill>
              <a:latin typeface="Times New Roman" pitchFamily="18" charset="0"/>
              <a:cs typeface="B Mitra" pitchFamily="2" charset="-78"/>
            </a:endParaRPr>
          </a:p>
        </p:txBody>
      </p:sp>
      <p:sp>
        <p:nvSpPr>
          <p:cNvPr id="32774"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2"/>
          <p:cNvSpPr>
            <a:spLocks noGrp="1"/>
          </p:cNvSpPr>
          <p:nvPr>
            <p:ph type="ftr" sz="quarter" idx="10"/>
          </p:nvPr>
        </p:nvSpPr>
        <p:spPr>
          <a:noFill/>
        </p:spPr>
        <p:txBody>
          <a:bodyPr/>
          <a:lstStyle/>
          <a:p>
            <a:r>
              <a:rPr lang="en-US" smtClean="0"/>
              <a:t>Company  Logo</a:t>
            </a:r>
          </a:p>
        </p:txBody>
      </p:sp>
      <p:sp>
        <p:nvSpPr>
          <p:cNvPr id="38915" name="Slide Number Placeholder 3"/>
          <p:cNvSpPr>
            <a:spLocks noGrp="1"/>
          </p:cNvSpPr>
          <p:nvPr>
            <p:ph type="sldNum" sz="quarter" idx="11"/>
          </p:nvPr>
        </p:nvSpPr>
        <p:spPr>
          <a:noFill/>
        </p:spPr>
        <p:txBody>
          <a:bodyPr/>
          <a:lstStyle/>
          <a:p>
            <a:fld id="{B07895E6-8915-4913-923D-1A0978A6BF77}" type="slidenum">
              <a:rPr lang="en-US" smtClean="0"/>
              <a:pPr/>
              <a:t>65</a:t>
            </a:fld>
            <a:endParaRPr lang="en-US" smtClean="0"/>
          </a:p>
        </p:txBody>
      </p:sp>
      <p:sp>
        <p:nvSpPr>
          <p:cNvPr id="38916" name="Rectangle 2"/>
          <p:cNvSpPr>
            <a:spLocks noGrp="1" noChangeArrowheads="1"/>
          </p:cNvSpPr>
          <p:nvPr>
            <p:ph type="title" idx="4294967295"/>
          </p:nvPr>
        </p:nvSpPr>
        <p:spPr>
          <a:xfrm>
            <a:off x="0" y="319088"/>
            <a:ext cx="8229600" cy="563562"/>
          </a:xfrm>
        </p:spPr>
        <p:txBody>
          <a:bodyPr/>
          <a:lstStyle/>
          <a:p>
            <a:pPr algn="r" rtl="1" eaLnBrk="1" hangingPunct="1"/>
            <a:r>
              <a:rPr lang="fa-IR" sz="3200" b="0" dirty="0" smtClean="0">
                <a:latin typeface="Times New Roman" pitchFamily="18" charset="0"/>
                <a:cs typeface="B Titr" pitchFamily="2" charset="-78"/>
              </a:rPr>
              <a:t>امنیت در </a:t>
            </a:r>
            <a:r>
              <a:rPr lang="en-US" sz="3200" b="0" dirty="0" smtClean="0">
                <a:latin typeface="Times New Roman" pitchFamily="18" charset="0"/>
                <a:cs typeface="Times New Roman" pitchFamily="18" charset="0"/>
              </a:rPr>
              <a:t>AD</a:t>
            </a:r>
          </a:p>
        </p:txBody>
      </p:sp>
      <p:sp>
        <p:nvSpPr>
          <p:cNvPr id="38917" name="Text Box 6"/>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pic>
        <p:nvPicPr>
          <p:cNvPr id="1027" name="Picture 3"/>
          <p:cNvPicPr>
            <a:picLocks noChangeAspect="1" noChangeArrowheads="1"/>
          </p:cNvPicPr>
          <p:nvPr/>
        </p:nvPicPr>
        <p:blipFill>
          <a:blip r:embed="rId2" cstate="print"/>
          <a:srcRect/>
          <a:stretch>
            <a:fillRect/>
          </a:stretch>
        </p:blipFill>
        <p:spPr bwMode="auto">
          <a:xfrm>
            <a:off x="482125" y="1676400"/>
            <a:ext cx="8280875"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3"/>
          <p:cNvSpPr>
            <a:spLocks noGrp="1"/>
          </p:cNvSpPr>
          <p:nvPr>
            <p:ph type="ftr" sz="quarter" idx="10"/>
          </p:nvPr>
        </p:nvSpPr>
        <p:spPr>
          <a:noFill/>
        </p:spPr>
        <p:txBody>
          <a:bodyPr/>
          <a:lstStyle/>
          <a:p>
            <a:r>
              <a:rPr lang="en-US" smtClean="0"/>
              <a:t>Company  Logo</a:t>
            </a:r>
          </a:p>
        </p:txBody>
      </p:sp>
      <p:sp>
        <p:nvSpPr>
          <p:cNvPr id="33795" name="Slide Number Placeholder 4"/>
          <p:cNvSpPr>
            <a:spLocks noGrp="1"/>
          </p:cNvSpPr>
          <p:nvPr>
            <p:ph type="sldNum" sz="quarter" idx="11"/>
          </p:nvPr>
        </p:nvSpPr>
        <p:spPr>
          <a:noFill/>
        </p:spPr>
        <p:txBody>
          <a:bodyPr/>
          <a:lstStyle/>
          <a:p>
            <a:fld id="{E9AA608C-CB22-4E71-A1AD-F69FB2FF8AD1}" type="slidenum">
              <a:rPr lang="en-US" smtClean="0"/>
              <a:pPr/>
              <a:t>66</a:t>
            </a:fld>
            <a:endParaRPr lang="en-US" smtClean="0"/>
          </a:p>
        </p:txBody>
      </p:sp>
      <p:sp>
        <p:nvSpPr>
          <p:cNvPr id="33796" name="Rectangle 2"/>
          <p:cNvSpPr>
            <a:spLocks noGrp="1" noChangeArrowheads="1"/>
          </p:cNvSpPr>
          <p:nvPr>
            <p:ph type="title"/>
          </p:nvPr>
        </p:nvSpPr>
        <p:spPr/>
        <p:txBody>
          <a:bodyPr/>
          <a:lstStyle/>
          <a:p>
            <a:pPr algn="r" rtl="1" eaLnBrk="1" hangingPunct="1"/>
            <a:r>
              <a:rPr lang="fa-IR" sz="3200" b="0" smtClean="0">
                <a:latin typeface="Times New Roman" pitchFamily="18" charset="0"/>
                <a:cs typeface="B Titr" pitchFamily="2" charset="-78"/>
              </a:rPr>
              <a:t>ساختار منطقی</a:t>
            </a:r>
            <a:r>
              <a:rPr lang="fa-IR" sz="3200" b="0" smtClean="0">
                <a:latin typeface="Times New Roman" pitchFamily="18" charset="0"/>
                <a:cs typeface="Times New Roman" pitchFamily="18" charset="0"/>
              </a:rPr>
              <a:t> </a:t>
            </a:r>
            <a:r>
              <a:rPr lang="en-US" sz="3200" b="0" smtClean="0">
                <a:latin typeface="Times New Roman" pitchFamily="18" charset="0"/>
                <a:cs typeface="Times New Roman" pitchFamily="18" charset="0"/>
              </a:rPr>
              <a:t>AD</a:t>
            </a:r>
          </a:p>
        </p:txBody>
      </p:sp>
      <p:sp>
        <p:nvSpPr>
          <p:cNvPr id="33797" name="Rectangle 3"/>
          <p:cNvSpPr>
            <a:spLocks noGrp="1" noChangeArrowheads="1"/>
          </p:cNvSpPr>
          <p:nvPr>
            <p:ph type="body" idx="1"/>
          </p:nvPr>
        </p:nvSpPr>
        <p:spPr/>
        <p:txBody>
          <a:bodyPr/>
          <a:lstStyle/>
          <a:p>
            <a:pPr algn="just" rtl="1" eaLnBrk="1" hangingPunct="1">
              <a:lnSpc>
                <a:spcPct val="120000"/>
              </a:lnSpc>
            </a:pPr>
            <a:r>
              <a:rPr lang="fa-IR" sz="2400" b="0" smtClean="0">
                <a:solidFill>
                  <a:srgbClr val="02040A"/>
                </a:solidFill>
                <a:latin typeface="Times New Roman" pitchFamily="18" charset="0"/>
                <a:cs typeface="B Mitra" pitchFamily="2" charset="-78"/>
              </a:rPr>
              <a:t>اصطلاحات زیر در تعریف ساختار منطقی</a:t>
            </a:r>
            <a:r>
              <a:rPr lang="en-US" sz="2400" b="0" smtClean="0">
                <a:solidFill>
                  <a:srgbClr val="02040A"/>
                </a:solidFill>
                <a:latin typeface="Times New Roman" pitchFamily="18" charset="0"/>
                <a:cs typeface="B Mitra" pitchFamily="2" charset="-78"/>
              </a:rPr>
              <a:t>AD</a:t>
            </a:r>
            <a:r>
              <a:rPr lang="fa-IR" sz="2400" b="0" smtClean="0">
                <a:solidFill>
                  <a:srgbClr val="02040A"/>
                </a:solidFill>
                <a:latin typeface="Times New Roman" pitchFamily="18" charset="0"/>
                <a:cs typeface="B Mitra" pitchFamily="2" charset="-78"/>
              </a:rPr>
              <a:t> به کار می رود:</a:t>
            </a:r>
            <a:endParaRPr lang="en-US" sz="2400" b="0" smtClean="0">
              <a:solidFill>
                <a:srgbClr val="02040A"/>
              </a:solidFill>
              <a:latin typeface="Times New Roman" pitchFamily="18" charset="0"/>
              <a:cs typeface="B Mitra" pitchFamily="2" charset="-78"/>
            </a:endParaRPr>
          </a:p>
          <a:p>
            <a:pPr lvl="1" algn="just" rtl="1" eaLnBrk="1" hangingPunct="1">
              <a:lnSpc>
                <a:spcPct val="120000"/>
              </a:lnSpc>
            </a:pPr>
            <a:r>
              <a:rPr lang="en-US" sz="2400" smtClean="0">
                <a:solidFill>
                  <a:srgbClr val="02040A"/>
                </a:solidFill>
                <a:latin typeface="Times New Roman" pitchFamily="18" charset="0"/>
                <a:cs typeface="B Mitra" pitchFamily="2" charset="-78"/>
              </a:rPr>
              <a:t>Object</a:t>
            </a:r>
            <a:r>
              <a:rPr lang="fa-IR" sz="2400" smtClean="0">
                <a:solidFill>
                  <a:srgbClr val="02040A"/>
                </a:solidFill>
                <a:latin typeface="Times New Roman" pitchFamily="18" charset="0"/>
                <a:cs typeface="B Mitra" pitchFamily="2" charset="-78"/>
              </a:rPr>
              <a:t>: اشیائی هستند که ساختار کلاس آن ها در پایگاه داده شمای </a:t>
            </a:r>
            <a:r>
              <a:rPr lang="en-US" sz="2400" smtClean="0">
                <a:solidFill>
                  <a:srgbClr val="02040A"/>
                </a:solidFill>
                <a:latin typeface="Times New Roman" pitchFamily="18" charset="0"/>
                <a:cs typeface="B Mitra" pitchFamily="2" charset="-78"/>
              </a:rPr>
              <a:t>Active Directory</a:t>
            </a:r>
            <a:r>
              <a:rPr lang="fa-IR" sz="2400" smtClean="0">
                <a:solidFill>
                  <a:srgbClr val="02040A"/>
                </a:solidFill>
                <a:latin typeface="Times New Roman" pitchFamily="18" charset="0"/>
                <a:cs typeface="B Mitra" pitchFamily="2" charset="-78"/>
              </a:rPr>
              <a:t> ذخیره می شود.</a:t>
            </a:r>
          </a:p>
          <a:p>
            <a:pPr lvl="1" algn="just" rtl="1" eaLnBrk="1" hangingPunct="1">
              <a:lnSpc>
                <a:spcPct val="120000"/>
              </a:lnSpc>
            </a:pPr>
            <a:r>
              <a:rPr lang="en-US" sz="2400" smtClean="0">
                <a:solidFill>
                  <a:srgbClr val="02040A"/>
                </a:solidFill>
                <a:latin typeface="Times New Roman" pitchFamily="18" charset="0"/>
                <a:cs typeface="B Mitra" pitchFamily="2" charset="-78"/>
              </a:rPr>
              <a:t>OU</a:t>
            </a:r>
            <a:r>
              <a:rPr lang="fa-IR" sz="2400" smtClean="0">
                <a:solidFill>
                  <a:srgbClr val="02040A"/>
                </a:solidFill>
                <a:latin typeface="Times New Roman" pitchFamily="18" charset="0"/>
                <a:cs typeface="B Mitra" pitchFamily="2" charset="-78"/>
              </a:rPr>
              <a:t>: امکان تقسیم هر دامنه را به واحدهای جداگانه مدیریتی فراهم می کند.</a:t>
            </a:r>
          </a:p>
          <a:p>
            <a:pPr lvl="1" algn="just" rtl="1" eaLnBrk="1" hangingPunct="1">
              <a:lnSpc>
                <a:spcPct val="120000"/>
              </a:lnSpc>
            </a:pPr>
            <a:r>
              <a:rPr lang="en-US" sz="2400" smtClean="0">
                <a:solidFill>
                  <a:srgbClr val="02040A"/>
                </a:solidFill>
                <a:latin typeface="Times New Roman" pitchFamily="18" charset="0"/>
                <a:cs typeface="B Mitra" pitchFamily="2" charset="-78"/>
              </a:rPr>
              <a:t>Container</a:t>
            </a:r>
            <a:r>
              <a:rPr lang="fa-IR" sz="2400" smtClean="0">
                <a:solidFill>
                  <a:srgbClr val="02040A"/>
                </a:solidFill>
                <a:latin typeface="Times New Roman" pitchFamily="18" charset="0"/>
                <a:cs typeface="B Mitra" pitchFamily="2" charset="-78"/>
              </a:rPr>
              <a:t>: کلاس </a:t>
            </a:r>
            <a:r>
              <a:rPr lang="en-US" sz="2400" smtClean="0">
                <a:solidFill>
                  <a:srgbClr val="02040A"/>
                </a:solidFill>
                <a:latin typeface="Times New Roman" pitchFamily="18" charset="0"/>
                <a:cs typeface="B Mitra" pitchFamily="2" charset="-78"/>
              </a:rPr>
              <a:t>Container</a:t>
            </a:r>
            <a:r>
              <a:rPr lang="fa-IR" sz="2400" smtClean="0">
                <a:solidFill>
                  <a:srgbClr val="02040A"/>
                </a:solidFill>
                <a:latin typeface="Times New Roman" pitchFamily="18" charset="0"/>
                <a:cs typeface="B Mitra" pitchFamily="2" charset="-78"/>
              </a:rPr>
              <a:t> شامل اشیائی است که اشیا دیگر را شامل می شوند. کامپیوترها و کاربرها نمونه هایی از کلاس </a:t>
            </a:r>
            <a:r>
              <a:rPr lang="en-US" sz="2400" smtClean="0">
                <a:solidFill>
                  <a:srgbClr val="02040A"/>
                </a:solidFill>
                <a:latin typeface="Times New Roman" pitchFamily="18" charset="0"/>
                <a:cs typeface="B Mitra" pitchFamily="2" charset="-78"/>
              </a:rPr>
              <a:t>Container</a:t>
            </a:r>
            <a:r>
              <a:rPr lang="fa-IR" sz="2400" smtClean="0">
                <a:solidFill>
                  <a:srgbClr val="02040A"/>
                </a:solidFill>
                <a:latin typeface="Times New Roman" pitchFamily="18" charset="0"/>
                <a:cs typeface="B Mitra" pitchFamily="2" charset="-78"/>
              </a:rPr>
              <a:t> هستند.</a:t>
            </a:r>
          </a:p>
          <a:p>
            <a:pPr lvl="1" algn="just" rtl="1" eaLnBrk="1" hangingPunct="1">
              <a:lnSpc>
                <a:spcPct val="120000"/>
              </a:lnSpc>
            </a:pPr>
            <a:r>
              <a:rPr lang="en-US" sz="2400" smtClean="0">
                <a:solidFill>
                  <a:srgbClr val="02040A"/>
                </a:solidFill>
                <a:latin typeface="Times New Roman" pitchFamily="18" charset="0"/>
                <a:cs typeface="B Mitra" pitchFamily="2" charset="-78"/>
              </a:rPr>
              <a:t>Domain</a:t>
            </a:r>
            <a:r>
              <a:rPr lang="fa-IR" sz="2400" smtClean="0">
                <a:solidFill>
                  <a:srgbClr val="02040A"/>
                </a:solidFill>
                <a:latin typeface="Times New Roman" pitchFamily="18" charset="0"/>
                <a:cs typeface="B Mitra" pitchFamily="2" charset="-78"/>
              </a:rPr>
              <a:t>: مجموعه منطقی از کامپیوترها هستند که حداقل شامل یک </a:t>
            </a:r>
            <a:r>
              <a:rPr lang="en-US" sz="2400" smtClean="0">
                <a:solidFill>
                  <a:srgbClr val="02040A"/>
                </a:solidFill>
                <a:latin typeface="Times New Roman" pitchFamily="18" charset="0"/>
                <a:cs typeface="B Mitra" pitchFamily="2" charset="-78"/>
              </a:rPr>
              <a:t>Domain Controller</a:t>
            </a:r>
            <a:r>
              <a:rPr lang="fa-IR" sz="2400" smtClean="0">
                <a:solidFill>
                  <a:srgbClr val="02040A"/>
                </a:solidFill>
                <a:latin typeface="Times New Roman" pitchFamily="18" charset="0"/>
                <a:cs typeface="B Mitra" pitchFamily="2" charset="-78"/>
              </a:rPr>
              <a:t> می باشند، هر </a:t>
            </a:r>
            <a:r>
              <a:rPr lang="en-US" sz="2400" smtClean="0">
                <a:solidFill>
                  <a:srgbClr val="02040A"/>
                </a:solidFill>
                <a:latin typeface="Times New Roman" pitchFamily="18" charset="0"/>
                <a:cs typeface="B Mitra" pitchFamily="2" charset="-78"/>
              </a:rPr>
              <a:t>Domain</a:t>
            </a:r>
            <a:r>
              <a:rPr lang="fa-IR" sz="2400" smtClean="0">
                <a:solidFill>
                  <a:srgbClr val="02040A"/>
                </a:solidFill>
                <a:latin typeface="Times New Roman" pitchFamily="18" charset="0"/>
                <a:cs typeface="B Mitra" pitchFamily="2" charset="-78"/>
              </a:rPr>
              <a:t> یک محدوده مدیریتی را ایجاد می کند.</a:t>
            </a:r>
          </a:p>
        </p:txBody>
      </p:sp>
      <p:sp>
        <p:nvSpPr>
          <p:cNvPr id="33798"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p:spPr>
        <p:txBody>
          <a:bodyPr/>
          <a:lstStyle/>
          <a:p>
            <a:r>
              <a:rPr lang="en-US" smtClean="0"/>
              <a:t>Company  Logo</a:t>
            </a:r>
          </a:p>
        </p:txBody>
      </p:sp>
      <p:sp>
        <p:nvSpPr>
          <p:cNvPr id="34819" name="Slide Number Placeholder 4"/>
          <p:cNvSpPr>
            <a:spLocks noGrp="1"/>
          </p:cNvSpPr>
          <p:nvPr>
            <p:ph type="sldNum" sz="quarter" idx="11"/>
          </p:nvPr>
        </p:nvSpPr>
        <p:spPr>
          <a:noFill/>
        </p:spPr>
        <p:txBody>
          <a:bodyPr/>
          <a:lstStyle/>
          <a:p>
            <a:fld id="{4D2A4363-8C85-4F3C-8C36-B4351FE431F3}" type="slidenum">
              <a:rPr lang="en-US" smtClean="0"/>
              <a:pPr/>
              <a:t>67</a:t>
            </a:fld>
            <a:endParaRPr lang="en-US" smtClean="0"/>
          </a:p>
        </p:txBody>
      </p:sp>
      <p:sp>
        <p:nvSpPr>
          <p:cNvPr id="34820" name="Rectangle 2"/>
          <p:cNvSpPr>
            <a:spLocks noGrp="1" noChangeArrowheads="1"/>
          </p:cNvSpPr>
          <p:nvPr>
            <p:ph type="title"/>
          </p:nvPr>
        </p:nvSpPr>
        <p:spPr/>
        <p:txBody>
          <a:bodyPr/>
          <a:lstStyle/>
          <a:p>
            <a:pPr algn="r" rtl="1" eaLnBrk="1" hangingPunct="1"/>
            <a:r>
              <a:rPr lang="fa-IR" sz="3200" b="0" smtClean="0">
                <a:latin typeface="Times New Roman" pitchFamily="18" charset="0"/>
                <a:cs typeface="B Titr" pitchFamily="2" charset="-78"/>
              </a:rPr>
              <a:t>ساختار منطقی</a:t>
            </a:r>
            <a:r>
              <a:rPr lang="fa-IR" sz="3200" b="0" smtClean="0">
                <a:latin typeface="Times New Roman" pitchFamily="18" charset="0"/>
                <a:cs typeface="Times New Roman" pitchFamily="18" charset="0"/>
              </a:rPr>
              <a:t> </a:t>
            </a:r>
            <a:r>
              <a:rPr lang="en-US" sz="3200" b="0" smtClean="0">
                <a:latin typeface="Times New Roman" pitchFamily="18" charset="0"/>
                <a:cs typeface="Times New Roman" pitchFamily="18" charset="0"/>
              </a:rPr>
              <a:t>AD</a:t>
            </a:r>
          </a:p>
        </p:txBody>
      </p:sp>
      <p:sp>
        <p:nvSpPr>
          <p:cNvPr id="34821" name="Rectangle 3"/>
          <p:cNvSpPr>
            <a:spLocks noGrp="1" noChangeArrowheads="1"/>
          </p:cNvSpPr>
          <p:nvPr>
            <p:ph type="body" idx="1"/>
          </p:nvPr>
        </p:nvSpPr>
        <p:spPr/>
        <p:txBody>
          <a:bodyPr/>
          <a:lstStyle/>
          <a:p>
            <a:pPr algn="just" rtl="1" eaLnBrk="1" hangingPunct="1">
              <a:lnSpc>
                <a:spcPct val="120000"/>
              </a:lnSpc>
            </a:pPr>
            <a:r>
              <a:rPr lang="fa-IR" sz="2400" b="0" dirty="0" smtClean="0">
                <a:solidFill>
                  <a:srgbClr val="02040A"/>
                </a:solidFill>
                <a:latin typeface="Times New Roman" pitchFamily="18" charset="0"/>
                <a:cs typeface="B Mitra" pitchFamily="2" charset="-78"/>
              </a:rPr>
              <a:t>اصطلاحات زیر در تعریف ساختار منطقی</a:t>
            </a:r>
            <a:r>
              <a:rPr lang="en-US" sz="2400" b="0" dirty="0" smtClean="0">
                <a:solidFill>
                  <a:srgbClr val="02040A"/>
                </a:solidFill>
                <a:latin typeface="Times New Roman" pitchFamily="18" charset="0"/>
                <a:cs typeface="B Mitra" pitchFamily="2" charset="-78"/>
              </a:rPr>
              <a:t>AD</a:t>
            </a:r>
            <a:r>
              <a:rPr lang="fa-IR" sz="2400" b="0" dirty="0" smtClean="0">
                <a:solidFill>
                  <a:srgbClr val="02040A"/>
                </a:solidFill>
                <a:latin typeface="Times New Roman" pitchFamily="18" charset="0"/>
                <a:cs typeface="B Mitra" pitchFamily="2" charset="-78"/>
              </a:rPr>
              <a:t> به کار می رود:</a:t>
            </a:r>
            <a:endParaRPr lang="fa-IR" sz="2400" dirty="0" smtClean="0">
              <a:solidFill>
                <a:srgbClr val="02040A"/>
              </a:solidFill>
              <a:latin typeface="Times New Roman" pitchFamily="18" charset="0"/>
              <a:cs typeface="B Mitra" pitchFamily="2" charset="-78"/>
            </a:endParaRPr>
          </a:p>
          <a:p>
            <a:pPr lvl="1" algn="just" rtl="1" eaLnBrk="1" hangingPunct="1">
              <a:lnSpc>
                <a:spcPct val="120000"/>
              </a:lnSpc>
            </a:pPr>
            <a:r>
              <a:rPr lang="fa-IR" sz="2400" dirty="0" smtClean="0">
                <a:solidFill>
                  <a:srgbClr val="02040A"/>
                </a:solidFill>
                <a:latin typeface="Times New Roman" pitchFamily="18" charset="0"/>
                <a:cs typeface="B Mitra" pitchFamily="2" charset="-78"/>
              </a:rPr>
              <a:t>نام گذاری </a:t>
            </a:r>
            <a:r>
              <a:rPr lang="en-US" sz="2400" dirty="0" smtClean="0">
                <a:solidFill>
                  <a:srgbClr val="02040A"/>
                </a:solidFill>
                <a:latin typeface="Times New Roman" pitchFamily="18" charset="0"/>
                <a:cs typeface="B Mitra" pitchFamily="2" charset="-78"/>
              </a:rPr>
              <a:t>Domain</a:t>
            </a:r>
            <a:r>
              <a:rPr lang="fa-IR" sz="2400" dirty="0" smtClean="0">
                <a:solidFill>
                  <a:srgbClr val="02040A"/>
                </a:solidFill>
                <a:latin typeface="Times New Roman" pitchFamily="18" charset="0"/>
                <a:cs typeface="B Mitra" pitchFamily="2" charset="-78"/>
              </a:rPr>
              <a:t>: در </a:t>
            </a:r>
            <a:r>
              <a:rPr lang="en-US" sz="2400" dirty="0" smtClean="0">
                <a:solidFill>
                  <a:srgbClr val="02040A"/>
                </a:solidFill>
                <a:latin typeface="Times New Roman" pitchFamily="18" charset="0"/>
                <a:cs typeface="B Mitra" pitchFamily="2" charset="-78"/>
              </a:rPr>
              <a:t>Windows Server</a:t>
            </a:r>
            <a:r>
              <a:rPr lang="fa-IR" sz="2400" dirty="0" smtClean="0">
                <a:solidFill>
                  <a:srgbClr val="02040A"/>
                </a:solidFill>
                <a:latin typeface="Times New Roman" pitchFamily="18" charset="0"/>
                <a:cs typeface="B Mitra" pitchFamily="2" charset="-78"/>
              </a:rPr>
              <a:t> نحوه نامگذاری ساختاری به مانند </a:t>
            </a:r>
            <a:r>
              <a:rPr lang="en-US" sz="2400" dirty="0" smtClean="0">
                <a:solidFill>
                  <a:srgbClr val="02040A"/>
                </a:solidFill>
                <a:latin typeface="Times New Roman" pitchFamily="18" charset="0"/>
                <a:cs typeface="B Mitra" pitchFamily="2" charset="-78"/>
              </a:rPr>
              <a:t>DNS</a:t>
            </a:r>
            <a:r>
              <a:rPr lang="fa-IR" sz="2400" dirty="0" smtClean="0">
                <a:solidFill>
                  <a:srgbClr val="02040A"/>
                </a:solidFill>
                <a:latin typeface="Times New Roman" pitchFamily="18" charset="0"/>
                <a:cs typeface="B Mitra" pitchFamily="2" charset="-78"/>
              </a:rPr>
              <a:t> دارد. </a:t>
            </a:r>
            <a:r>
              <a:rPr lang="en-US" sz="2400" dirty="0" smtClean="0">
                <a:solidFill>
                  <a:srgbClr val="02040A"/>
                </a:solidFill>
                <a:latin typeface="Times New Roman" pitchFamily="18" charset="0"/>
                <a:cs typeface="B Mitra" pitchFamily="2" charset="-78"/>
              </a:rPr>
              <a:t>Domain</a:t>
            </a:r>
            <a:r>
              <a:rPr lang="fa-IR" sz="2400" dirty="0" smtClean="0">
                <a:solidFill>
                  <a:srgbClr val="02040A"/>
                </a:solidFill>
                <a:latin typeface="Times New Roman" pitchFamily="18" charset="0"/>
                <a:cs typeface="B Mitra" pitchFamily="2" charset="-78"/>
              </a:rPr>
              <a:t>هایی که از طریق اینترنت در دسترس نیستند نیازی به نام های </a:t>
            </a:r>
            <a:r>
              <a:rPr lang="en-US" sz="2400" dirty="0" smtClean="0">
                <a:solidFill>
                  <a:srgbClr val="02040A"/>
                </a:solidFill>
                <a:latin typeface="Times New Roman" pitchFamily="18" charset="0"/>
                <a:cs typeface="B Mitra" pitchFamily="2" charset="-78"/>
              </a:rPr>
              <a:t>DNS</a:t>
            </a:r>
            <a:r>
              <a:rPr lang="fa-IR" sz="2400" dirty="0" smtClean="0">
                <a:solidFill>
                  <a:srgbClr val="02040A"/>
                </a:solidFill>
                <a:latin typeface="Times New Roman" pitchFamily="18" charset="0"/>
                <a:cs typeface="B Mitra" pitchFamily="2" charset="-78"/>
              </a:rPr>
              <a:t> ثبت شده ندارند. در نام های </a:t>
            </a:r>
            <a:r>
              <a:rPr lang="en-US" sz="2400" dirty="0" smtClean="0">
                <a:solidFill>
                  <a:srgbClr val="02040A"/>
                </a:solidFill>
                <a:latin typeface="Times New Roman" pitchFamily="18" charset="0"/>
                <a:cs typeface="B Mitra" pitchFamily="2" charset="-78"/>
              </a:rPr>
              <a:t>DNS</a:t>
            </a:r>
            <a:r>
              <a:rPr lang="fa-IR" sz="2400" dirty="0" smtClean="0">
                <a:solidFill>
                  <a:srgbClr val="02040A"/>
                </a:solidFill>
                <a:latin typeface="Times New Roman" pitchFamily="18" charset="0"/>
                <a:cs typeface="B Mitra" pitchFamily="2" charset="-78"/>
              </a:rPr>
              <a:t> داخلی باید از نامگذاری متفاوت از نام های به کار رفته در اینترنت استفاده شود.</a:t>
            </a:r>
          </a:p>
          <a:p>
            <a:pPr lvl="1" algn="just" rtl="1" eaLnBrk="1" hangingPunct="1">
              <a:lnSpc>
                <a:spcPct val="120000"/>
              </a:lnSpc>
            </a:pPr>
            <a:r>
              <a:rPr lang="en-US" sz="2400" dirty="0" smtClean="0">
                <a:solidFill>
                  <a:srgbClr val="02040A"/>
                </a:solidFill>
                <a:latin typeface="Times New Roman" pitchFamily="18" charset="0"/>
                <a:cs typeface="B Mitra" pitchFamily="2" charset="-78"/>
              </a:rPr>
              <a:t>Tree</a:t>
            </a:r>
            <a:r>
              <a:rPr lang="fa-IR" sz="2400" dirty="0" smtClean="0">
                <a:solidFill>
                  <a:srgbClr val="02040A"/>
                </a:solidFill>
                <a:latin typeface="Times New Roman" pitchFamily="18" charset="0"/>
                <a:cs typeface="B Mitra" pitchFamily="2" charset="-78"/>
              </a:rPr>
              <a:t>: سلسله مراتبی از </a:t>
            </a:r>
            <a:r>
              <a:rPr lang="en-US" sz="2400" dirty="0" smtClean="0">
                <a:solidFill>
                  <a:srgbClr val="02040A"/>
                </a:solidFill>
                <a:latin typeface="Times New Roman" pitchFamily="18" charset="0"/>
                <a:cs typeface="B Mitra" pitchFamily="2" charset="-78"/>
              </a:rPr>
              <a:t>DC</a:t>
            </a:r>
            <a:r>
              <a:rPr lang="fa-IR" sz="2400" dirty="0" smtClean="0">
                <a:solidFill>
                  <a:srgbClr val="02040A"/>
                </a:solidFill>
                <a:latin typeface="Times New Roman" pitchFamily="18" charset="0"/>
                <a:cs typeface="B Mitra" pitchFamily="2" charset="-78"/>
              </a:rPr>
              <a:t>ها در یک فضای نام گذاری </a:t>
            </a:r>
            <a:r>
              <a:rPr lang="en-US" sz="2400" dirty="0" smtClean="0">
                <a:solidFill>
                  <a:srgbClr val="02040A"/>
                </a:solidFill>
                <a:latin typeface="Times New Roman" pitchFamily="18" charset="0"/>
                <a:cs typeface="B Mitra" pitchFamily="2" charset="-78"/>
              </a:rPr>
              <a:t>DNS</a:t>
            </a:r>
            <a:r>
              <a:rPr lang="fa-IR" sz="2400" dirty="0" smtClean="0">
                <a:solidFill>
                  <a:srgbClr val="02040A"/>
                </a:solidFill>
                <a:latin typeface="Times New Roman" pitchFamily="18" charset="0"/>
                <a:cs typeface="B Mitra" pitchFamily="2" charset="-78"/>
              </a:rPr>
              <a:t>.</a:t>
            </a:r>
          </a:p>
          <a:p>
            <a:pPr lvl="1" algn="just" rtl="1" eaLnBrk="1" hangingPunct="1">
              <a:lnSpc>
                <a:spcPct val="120000"/>
              </a:lnSpc>
            </a:pPr>
            <a:r>
              <a:rPr lang="en-US" sz="2400" dirty="0" smtClean="0">
                <a:solidFill>
                  <a:srgbClr val="02040A"/>
                </a:solidFill>
                <a:latin typeface="Times New Roman" pitchFamily="18" charset="0"/>
                <a:cs typeface="B Mitra" pitchFamily="2" charset="-78"/>
              </a:rPr>
              <a:t>Forest</a:t>
            </a:r>
            <a:r>
              <a:rPr lang="fa-IR" sz="2400" dirty="0" smtClean="0">
                <a:solidFill>
                  <a:srgbClr val="02040A"/>
                </a:solidFill>
                <a:latin typeface="Times New Roman" pitchFamily="18" charset="0"/>
                <a:cs typeface="B Mitra" pitchFamily="2" charset="-78"/>
              </a:rPr>
              <a:t>: مجموعه ای از چند </a:t>
            </a:r>
            <a:r>
              <a:rPr lang="en-US" sz="2400" dirty="0" smtClean="0">
                <a:solidFill>
                  <a:srgbClr val="02040A"/>
                </a:solidFill>
                <a:latin typeface="Times New Roman" pitchFamily="18" charset="0"/>
                <a:cs typeface="B Mitra" pitchFamily="2" charset="-78"/>
              </a:rPr>
              <a:t>Domain</a:t>
            </a:r>
            <a:r>
              <a:rPr lang="fa-IR" sz="2400" dirty="0" smtClean="0">
                <a:solidFill>
                  <a:srgbClr val="02040A"/>
                </a:solidFill>
                <a:latin typeface="Times New Roman" pitchFamily="18" charset="0"/>
                <a:cs typeface="B Mitra" pitchFamily="2" charset="-78"/>
              </a:rPr>
              <a:t> که بر اساس یک یا چند درخت ترتیب بندی می شوند.</a:t>
            </a:r>
            <a:endParaRPr lang="en-US" sz="2400" dirty="0" smtClean="0">
              <a:solidFill>
                <a:srgbClr val="02040A"/>
              </a:solidFill>
              <a:latin typeface="Times New Roman" pitchFamily="18" charset="0"/>
              <a:cs typeface="B Mitra" pitchFamily="2" charset="-78"/>
            </a:endParaRPr>
          </a:p>
        </p:txBody>
      </p:sp>
      <p:sp>
        <p:nvSpPr>
          <p:cNvPr id="34822"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3"/>
          <p:cNvSpPr>
            <a:spLocks noGrp="1"/>
          </p:cNvSpPr>
          <p:nvPr>
            <p:ph type="ftr" sz="quarter" idx="10"/>
          </p:nvPr>
        </p:nvSpPr>
        <p:spPr>
          <a:noFill/>
        </p:spPr>
        <p:txBody>
          <a:bodyPr/>
          <a:lstStyle/>
          <a:p>
            <a:r>
              <a:rPr lang="en-US" smtClean="0"/>
              <a:t>Company  Logo</a:t>
            </a:r>
          </a:p>
        </p:txBody>
      </p:sp>
      <p:sp>
        <p:nvSpPr>
          <p:cNvPr id="35843" name="Slide Number Placeholder 4"/>
          <p:cNvSpPr>
            <a:spLocks noGrp="1"/>
          </p:cNvSpPr>
          <p:nvPr>
            <p:ph type="sldNum" sz="quarter" idx="11"/>
          </p:nvPr>
        </p:nvSpPr>
        <p:spPr>
          <a:noFill/>
        </p:spPr>
        <p:txBody>
          <a:bodyPr/>
          <a:lstStyle/>
          <a:p>
            <a:fld id="{8C44A7D7-6929-42B8-9A4F-77EC6662F381}" type="slidenum">
              <a:rPr lang="en-US" smtClean="0"/>
              <a:pPr/>
              <a:t>68</a:t>
            </a:fld>
            <a:endParaRPr lang="en-US" smtClean="0"/>
          </a:p>
        </p:txBody>
      </p:sp>
      <p:sp>
        <p:nvSpPr>
          <p:cNvPr id="35844" name="Rectangle 2"/>
          <p:cNvSpPr>
            <a:spLocks noGrp="1" noChangeArrowheads="1"/>
          </p:cNvSpPr>
          <p:nvPr>
            <p:ph type="title"/>
          </p:nvPr>
        </p:nvSpPr>
        <p:spPr/>
        <p:txBody>
          <a:bodyPr/>
          <a:lstStyle/>
          <a:p>
            <a:pPr algn="r" rtl="1" eaLnBrk="1" hangingPunct="1"/>
            <a:r>
              <a:rPr lang="fa-IR" sz="3200" b="0" smtClean="0">
                <a:latin typeface="Times New Roman" pitchFamily="18" charset="0"/>
                <a:cs typeface="B Titr" pitchFamily="2" charset="-78"/>
              </a:rPr>
              <a:t>ساختار فیزیکی</a:t>
            </a:r>
            <a:r>
              <a:rPr lang="fa-IR" sz="3200" b="0" smtClean="0">
                <a:latin typeface="Times New Roman" pitchFamily="18" charset="0"/>
                <a:cs typeface="Times New Roman" pitchFamily="18" charset="0"/>
              </a:rPr>
              <a:t> </a:t>
            </a:r>
            <a:r>
              <a:rPr lang="en-US" sz="3200" b="0" smtClean="0">
                <a:latin typeface="Times New Roman" pitchFamily="18" charset="0"/>
                <a:cs typeface="Times New Roman" pitchFamily="18" charset="0"/>
              </a:rPr>
              <a:t>AD</a:t>
            </a:r>
          </a:p>
        </p:txBody>
      </p:sp>
      <p:sp>
        <p:nvSpPr>
          <p:cNvPr id="35845" name="Rectangle 3"/>
          <p:cNvSpPr>
            <a:spLocks noGrp="1" noChangeArrowheads="1"/>
          </p:cNvSpPr>
          <p:nvPr>
            <p:ph type="body" idx="1"/>
          </p:nvPr>
        </p:nvSpPr>
        <p:spPr/>
        <p:txBody>
          <a:bodyPr/>
          <a:lstStyle/>
          <a:p>
            <a:pPr algn="just" rtl="1" eaLnBrk="1" hangingPunct="1">
              <a:lnSpc>
                <a:spcPct val="120000"/>
              </a:lnSpc>
            </a:pPr>
            <a:r>
              <a:rPr lang="fa-IR" sz="2400" b="0" smtClean="0">
                <a:solidFill>
                  <a:srgbClr val="02040A"/>
                </a:solidFill>
                <a:latin typeface="Times New Roman" pitchFamily="18" charset="0"/>
                <a:cs typeface="B Mitra" pitchFamily="2" charset="-78"/>
              </a:rPr>
              <a:t>اصطلاحات زیر در تعریف ساختار فیزیکی </a:t>
            </a:r>
            <a:r>
              <a:rPr lang="en-US" sz="2400" b="0" smtClean="0">
                <a:solidFill>
                  <a:srgbClr val="02040A"/>
                </a:solidFill>
                <a:latin typeface="Times New Roman" pitchFamily="18" charset="0"/>
                <a:cs typeface="B Mitra" pitchFamily="2" charset="-78"/>
              </a:rPr>
              <a:t>AD</a:t>
            </a:r>
            <a:r>
              <a:rPr lang="fa-IR" sz="2400" b="0" smtClean="0">
                <a:solidFill>
                  <a:srgbClr val="02040A"/>
                </a:solidFill>
                <a:latin typeface="Times New Roman" pitchFamily="18" charset="0"/>
                <a:cs typeface="B Mitra" pitchFamily="2" charset="-78"/>
              </a:rPr>
              <a:t> به کار می رود:</a:t>
            </a:r>
            <a:endParaRPr lang="fa-IR" sz="2400" smtClean="0">
              <a:solidFill>
                <a:srgbClr val="02040A"/>
              </a:solidFill>
              <a:latin typeface="Times New Roman" pitchFamily="18" charset="0"/>
              <a:cs typeface="B Mitra" pitchFamily="2" charset="-78"/>
            </a:endParaRPr>
          </a:p>
          <a:p>
            <a:pPr lvl="1" algn="just" rtl="1" eaLnBrk="1" hangingPunct="1">
              <a:lnSpc>
                <a:spcPct val="120000"/>
              </a:lnSpc>
            </a:pPr>
            <a:r>
              <a:rPr lang="en-US" sz="2400" smtClean="0">
                <a:solidFill>
                  <a:srgbClr val="02040A"/>
                </a:solidFill>
                <a:latin typeface="Times New Roman" pitchFamily="18" charset="0"/>
                <a:cs typeface="B Mitra" pitchFamily="2" charset="-78"/>
              </a:rPr>
              <a:t>Domain Controller</a:t>
            </a:r>
            <a:r>
              <a:rPr lang="fa-IR" sz="2400" smtClean="0">
                <a:solidFill>
                  <a:srgbClr val="02040A"/>
                </a:solidFill>
                <a:latin typeface="Times New Roman" pitchFamily="18" charset="0"/>
                <a:cs typeface="B Mitra" pitchFamily="2" charset="-78"/>
              </a:rPr>
              <a:t>: یک کپی از پایگاه داده </a:t>
            </a:r>
            <a:r>
              <a:rPr lang="en-US" sz="2400" smtClean="0">
                <a:solidFill>
                  <a:srgbClr val="02040A"/>
                </a:solidFill>
                <a:latin typeface="Times New Roman" pitchFamily="18" charset="0"/>
                <a:cs typeface="B Mitra" pitchFamily="2" charset="-78"/>
              </a:rPr>
              <a:t>Active Directory</a:t>
            </a:r>
            <a:r>
              <a:rPr lang="fa-IR" sz="2400" smtClean="0">
                <a:solidFill>
                  <a:srgbClr val="02040A"/>
                </a:solidFill>
                <a:latin typeface="Times New Roman" pitchFamily="18" charset="0"/>
                <a:cs typeface="B Mitra" pitchFamily="2" charset="-78"/>
              </a:rPr>
              <a:t> را در خود ذخیره کرده و امکان ارائه سرویس های </a:t>
            </a:r>
            <a:r>
              <a:rPr lang="en-US" sz="2400" smtClean="0">
                <a:solidFill>
                  <a:srgbClr val="02040A"/>
                </a:solidFill>
                <a:latin typeface="Times New Roman" pitchFamily="18" charset="0"/>
                <a:cs typeface="B Mitra" pitchFamily="2" charset="-78"/>
              </a:rPr>
              <a:t>Domain</a:t>
            </a:r>
            <a:r>
              <a:rPr lang="fa-IR" sz="2400" smtClean="0">
                <a:solidFill>
                  <a:srgbClr val="02040A"/>
                </a:solidFill>
                <a:latin typeface="Times New Roman" pitchFamily="18" charset="0"/>
                <a:cs typeface="B Mitra" pitchFamily="2" charset="-78"/>
              </a:rPr>
              <a:t> و مدیریت مر کزی را فراهم می کند.</a:t>
            </a:r>
          </a:p>
          <a:p>
            <a:pPr lvl="1" algn="just" rtl="1" eaLnBrk="1" hangingPunct="1">
              <a:lnSpc>
                <a:spcPct val="120000"/>
              </a:lnSpc>
            </a:pPr>
            <a:r>
              <a:rPr lang="en-US" sz="2400" smtClean="0">
                <a:solidFill>
                  <a:srgbClr val="02040A"/>
                </a:solidFill>
                <a:latin typeface="Times New Roman" pitchFamily="18" charset="0"/>
                <a:cs typeface="B Mitra" pitchFamily="2" charset="-78"/>
              </a:rPr>
              <a:t>Site</a:t>
            </a:r>
            <a:r>
              <a:rPr lang="fa-IR" sz="2400" smtClean="0">
                <a:solidFill>
                  <a:srgbClr val="02040A"/>
                </a:solidFill>
                <a:latin typeface="Times New Roman" pitchFamily="18" charset="0"/>
                <a:cs typeface="B Mitra" pitchFamily="2" charset="-78"/>
              </a:rPr>
              <a:t>:</a:t>
            </a:r>
            <a:r>
              <a:rPr lang="en-US" sz="2400" smtClean="0">
                <a:solidFill>
                  <a:srgbClr val="02040A"/>
                </a:solidFill>
                <a:latin typeface="Times New Roman" pitchFamily="18" charset="0"/>
                <a:cs typeface="B Mitra" pitchFamily="2" charset="-78"/>
              </a:rPr>
              <a:t> </a:t>
            </a:r>
            <a:r>
              <a:rPr lang="fa-IR" sz="2400" smtClean="0">
                <a:solidFill>
                  <a:srgbClr val="02040A"/>
                </a:solidFill>
                <a:latin typeface="Times New Roman" pitchFamily="18" charset="0"/>
                <a:cs typeface="B Mitra" pitchFamily="2" charset="-78"/>
              </a:rPr>
              <a:t>محدوده پیکربندی انعکاس های </a:t>
            </a:r>
            <a:r>
              <a:rPr lang="en-US" sz="2400" smtClean="0">
                <a:solidFill>
                  <a:srgbClr val="02040A"/>
                </a:solidFill>
                <a:latin typeface="Times New Roman" pitchFamily="18" charset="0"/>
                <a:cs typeface="B Mitra" pitchFamily="2" charset="-78"/>
              </a:rPr>
              <a:t>DC</a:t>
            </a:r>
            <a:r>
              <a:rPr lang="fa-IR" sz="2400" smtClean="0">
                <a:solidFill>
                  <a:srgbClr val="02040A"/>
                </a:solidFill>
                <a:latin typeface="Times New Roman" pitchFamily="18" charset="0"/>
                <a:cs typeface="B Mitra" pitchFamily="2" charset="-78"/>
              </a:rPr>
              <a:t> جهت محلی سازی سرویس </a:t>
            </a:r>
            <a:r>
              <a:rPr lang="en-US" sz="2400" smtClean="0">
                <a:solidFill>
                  <a:srgbClr val="02040A"/>
                </a:solidFill>
                <a:latin typeface="Times New Roman" pitchFamily="18" charset="0"/>
                <a:cs typeface="B Mitra" pitchFamily="2" charset="-78"/>
              </a:rPr>
              <a:t>Active Directory</a:t>
            </a:r>
            <a:r>
              <a:rPr lang="fa-IR" sz="2400" smtClean="0">
                <a:solidFill>
                  <a:srgbClr val="02040A"/>
                </a:solidFill>
                <a:latin typeface="Times New Roman" pitchFamily="18" charset="0"/>
                <a:cs typeface="B Mitra" pitchFamily="2" charset="-78"/>
              </a:rPr>
              <a:t>.</a:t>
            </a:r>
          </a:p>
          <a:p>
            <a:pPr lvl="1" algn="just" rtl="1" eaLnBrk="1" hangingPunct="1">
              <a:lnSpc>
                <a:spcPct val="120000"/>
              </a:lnSpc>
            </a:pPr>
            <a:r>
              <a:rPr lang="en-US" sz="2400" smtClean="0">
                <a:solidFill>
                  <a:srgbClr val="02040A"/>
                </a:solidFill>
                <a:latin typeface="Times New Roman" pitchFamily="18" charset="0"/>
                <a:cs typeface="B Mitra" pitchFamily="2" charset="-78"/>
              </a:rPr>
              <a:t>Partition</a:t>
            </a:r>
            <a:r>
              <a:rPr lang="fa-IR" sz="2400" smtClean="0">
                <a:solidFill>
                  <a:srgbClr val="02040A"/>
                </a:solidFill>
                <a:latin typeface="Times New Roman" pitchFamily="18" charset="0"/>
                <a:cs typeface="B Mitra" pitchFamily="2" charset="-78"/>
              </a:rPr>
              <a:t>: سطوح مختلف ذخیره سازی پایگاه داده های </a:t>
            </a:r>
            <a:r>
              <a:rPr lang="en-US" sz="2400" smtClean="0">
                <a:solidFill>
                  <a:srgbClr val="02040A"/>
                </a:solidFill>
                <a:latin typeface="Times New Roman" pitchFamily="18" charset="0"/>
                <a:cs typeface="B Mitra" pitchFamily="2" charset="-78"/>
              </a:rPr>
              <a:t>Active Directory</a:t>
            </a:r>
            <a:r>
              <a:rPr lang="fa-IR" sz="2400" smtClean="0">
                <a:solidFill>
                  <a:srgbClr val="02040A"/>
                </a:solidFill>
                <a:latin typeface="Times New Roman" pitchFamily="18" charset="0"/>
                <a:cs typeface="B Mitra" pitchFamily="2" charset="-78"/>
              </a:rPr>
              <a:t>.</a:t>
            </a:r>
            <a:endParaRPr lang="en-US" sz="2400" smtClean="0">
              <a:solidFill>
                <a:srgbClr val="02040A"/>
              </a:solidFill>
              <a:latin typeface="Times New Roman" pitchFamily="18" charset="0"/>
              <a:cs typeface="B Mitra" pitchFamily="2" charset="-78"/>
            </a:endParaRPr>
          </a:p>
          <a:p>
            <a:pPr lvl="1" algn="just" rtl="1" eaLnBrk="1" hangingPunct="1">
              <a:lnSpc>
                <a:spcPct val="120000"/>
              </a:lnSpc>
            </a:pPr>
            <a:endParaRPr lang="en-US" sz="2400" smtClean="0">
              <a:solidFill>
                <a:srgbClr val="02040A"/>
              </a:solidFill>
              <a:latin typeface="Times New Roman" pitchFamily="18" charset="0"/>
              <a:cs typeface="B Mitra" pitchFamily="2" charset="-78"/>
            </a:endParaRPr>
          </a:p>
        </p:txBody>
      </p:sp>
      <p:sp>
        <p:nvSpPr>
          <p:cNvPr id="35846"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3"/>
          <p:cNvSpPr>
            <a:spLocks noGrp="1"/>
          </p:cNvSpPr>
          <p:nvPr>
            <p:ph type="ftr" sz="quarter" idx="10"/>
          </p:nvPr>
        </p:nvSpPr>
        <p:spPr>
          <a:noFill/>
        </p:spPr>
        <p:txBody>
          <a:bodyPr/>
          <a:lstStyle/>
          <a:p>
            <a:r>
              <a:rPr lang="en-US" smtClean="0"/>
              <a:t>Company  Logo</a:t>
            </a:r>
          </a:p>
        </p:txBody>
      </p:sp>
      <p:sp>
        <p:nvSpPr>
          <p:cNvPr id="35843" name="Slide Number Placeholder 4"/>
          <p:cNvSpPr>
            <a:spLocks noGrp="1"/>
          </p:cNvSpPr>
          <p:nvPr>
            <p:ph type="sldNum" sz="quarter" idx="11"/>
          </p:nvPr>
        </p:nvSpPr>
        <p:spPr>
          <a:noFill/>
        </p:spPr>
        <p:txBody>
          <a:bodyPr/>
          <a:lstStyle/>
          <a:p>
            <a:fld id="{8C44A7D7-6929-42B8-9A4F-77EC6662F381}" type="slidenum">
              <a:rPr lang="en-US" smtClean="0"/>
              <a:pPr/>
              <a:t>69</a:t>
            </a:fld>
            <a:endParaRPr lang="en-US" smtClean="0"/>
          </a:p>
        </p:txBody>
      </p:sp>
      <p:sp>
        <p:nvSpPr>
          <p:cNvPr id="35844" name="Rectangle 2"/>
          <p:cNvSpPr>
            <a:spLocks noGrp="1" noChangeArrowheads="1"/>
          </p:cNvSpPr>
          <p:nvPr>
            <p:ph type="title"/>
          </p:nvPr>
        </p:nvSpPr>
        <p:spPr/>
        <p:txBody>
          <a:bodyPr/>
          <a:lstStyle/>
          <a:p>
            <a:pPr algn="r" rtl="1" eaLnBrk="1" hangingPunct="1"/>
            <a:r>
              <a:rPr lang="fa-IR" sz="3200" b="0" smtClean="0">
                <a:latin typeface="Times New Roman" pitchFamily="18" charset="0"/>
                <a:cs typeface="B Titr" pitchFamily="2" charset="-78"/>
              </a:rPr>
              <a:t>ساختار فیزیکی</a:t>
            </a:r>
            <a:r>
              <a:rPr lang="fa-IR" sz="3200" b="0" smtClean="0">
                <a:latin typeface="Times New Roman" pitchFamily="18" charset="0"/>
                <a:cs typeface="Times New Roman" pitchFamily="18" charset="0"/>
              </a:rPr>
              <a:t> </a:t>
            </a:r>
            <a:r>
              <a:rPr lang="en-US" sz="3200" b="0" smtClean="0">
                <a:latin typeface="Times New Roman" pitchFamily="18" charset="0"/>
                <a:cs typeface="Times New Roman" pitchFamily="18" charset="0"/>
              </a:rPr>
              <a:t>AD</a:t>
            </a:r>
          </a:p>
        </p:txBody>
      </p:sp>
      <p:sp>
        <p:nvSpPr>
          <p:cNvPr id="35845" name="Rectangle 3"/>
          <p:cNvSpPr>
            <a:spLocks noGrp="1" noChangeArrowheads="1"/>
          </p:cNvSpPr>
          <p:nvPr>
            <p:ph type="body" idx="1"/>
          </p:nvPr>
        </p:nvSpPr>
        <p:spPr/>
        <p:txBody>
          <a:bodyPr/>
          <a:lstStyle/>
          <a:p>
            <a:pPr algn="just" rtl="1" eaLnBrk="1" hangingPunct="1">
              <a:lnSpc>
                <a:spcPct val="120000"/>
              </a:lnSpc>
            </a:pPr>
            <a:r>
              <a:rPr lang="fa-IR" sz="2400" b="0" dirty="0" smtClean="0">
                <a:solidFill>
                  <a:srgbClr val="02040A"/>
                </a:solidFill>
                <a:latin typeface="Times New Roman" pitchFamily="18" charset="0"/>
                <a:cs typeface="B Mitra" pitchFamily="2" charset="-78"/>
              </a:rPr>
              <a:t>پارتیشن های </a:t>
            </a:r>
            <a:r>
              <a:rPr lang="en-US" sz="2400" b="0" dirty="0" smtClean="0">
                <a:solidFill>
                  <a:srgbClr val="02040A"/>
                </a:solidFill>
                <a:latin typeface="Times New Roman" pitchFamily="18" charset="0"/>
                <a:cs typeface="B Mitra" pitchFamily="2" charset="-78"/>
              </a:rPr>
              <a:t>AD</a:t>
            </a:r>
            <a:endParaRPr lang="fa-IR" sz="2400" dirty="0" smtClean="0">
              <a:solidFill>
                <a:srgbClr val="02040A"/>
              </a:solidFill>
              <a:latin typeface="Times New Roman" pitchFamily="18" charset="0"/>
              <a:cs typeface="B Mitra" pitchFamily="2" charset="-78"/>
            </a:endParaRPr>
          </a:p>
          <a:p>
            <a:pPr lvl="1" algn="just" rtl="1" eaLnBrk="1" hangingPunct="1">
              <a:lnSpc>
                <a:spcPct val="120000"/>
              </a:lnSpc>
            </a:pPr>
            <a:r>
              <a:rPr lang="en-US" sz="2400" dirty="0" smtClean="0">
                <a:solidFill>
                  <a:srgbClr val="02040A"/>
                </a:solidFill>
                <a:latin typeface="Times New Roman" pitchFamily="18" charset="0"/>
                <a:cs typeface="B Mitra" pitchFamily="2" charset="-78"/>
              </a:rPr>
              <a:t>Domain</a:t>
            </a:r>
            <a:r>
              <a:rPr lang="fa-IR" sz="2400" dirty="0" smtClean="0">
                <a:solidFill>
                  <a:srgbClr val="02040A"/>
                </a:solidFill>
                <a:latin typeface="Times New Roman" pitchFamily="18" charset="0"/>
                <a:cs typeface="B Mitra" pitchFamily="2" charset="-78"/>
              </a:rPr>
              <a:t>: پاراتیشن در سطح </a:t>
            </a:r>
            <a:r>
              <a:rPr lang="en-US" sz="2400" dirty="0" smtClean="0">
                <a:solidFill>
                  <a:srgbClr val="02040A"/>
                </a:solidFill>
                <a:latin typeface="Times New Roman" pitchFamily="18" charset="0"/>
                <a:cs typeface="B Mitra" pitchFamily="2" charset="-78"/>
              </a:rPr>
              <a:t>Domain</a:t>
            </a:r>
            <a:r>
              <a:rPr lang="fa-IR" sz="2400" dirty="0" smtClean="0">
                <a:solidFill>
                  <a:srgbClr val="02040A"/>
                </a:solidFill>
                <a:latin typeface="Times New Roman" pitchFamily="18" charset="0"/>
                <a:cs typeface="B Mitra" pitchFamily="2" charset="-78"/>
              </a:rPr>
              <a:t> به محلی اشاره دارد که در آن یک شی مانند </a:t>
            </a:r>
            <a:r>
              <a:rPr lang="en-US" sz="2400" dirty="0" smtClean="0">
                <a:solidFill>
                  <a:srgbClr val="02040A"/>
                </a:solidFill>
                <a:latin typeface="Times New Roman" pitchFamily="18" charset="0"/>
                <a:cs typeface="B Mitra" pitchFamily="2" charset="-78"/>
              </a:rPr>
              <a:t>user</a:t>
            </a:r>
            <a:r>
              <a:rPr lang="fa-IR" sz="2400" dirty="0" smtClean="0">
                <a:solidFill>
                  <a:srgbClr val="02040A"/>
                </a:solidFill>
                <a:latin typeface="Times New Roman" pitchFamily="18" charset="0"/>
                <a:cs typeface="B Mitra" pitchFamily="2" charset="-78"/>
              </a:rPr>
              <a:t> یا </a:t>
            </a:r>
            <a:r>
              <a:rPr lang="en-US" sz="2400" dirty="0" smtClean="0">
                <a:solidFill>
                  <a:srgbClr val="02040A"/>
                </a:solidFill>
                <a:latin typeface="Times New Roman" pitchFamily="18" charset="0"/>
                <a:cs typeface="B Mitra" pitchFamily="2" charset="-78"/>
              </a:rPr>
              <a:t>Group</a:t>
            </a:r>
            <a:r>
              <a:rPr lang="fa-IR" sz="2400" dirty="0" smtClean="0">
                <a:solidFill>
                  <a:srgbClr val="02040A"/>
                </a:solidFill>
                <a:latin typeface="Times New Roman" pitchFamily="18" charset="0"/>
                <a:cs typeface="B Mitra" pitchFamily="2" charset="-78"/>
              </a:rPr>
              <a:t> به سیستم </a:t>
            </a:r>
            <a:r>
              <a:rPr lang="en-US" sz="2400" dirty="0" smtClean="0">
                <a:solidFill>
                  <a:srgbClr val="02040A"/>
                </a:solidFill>
                <a:latin typeface="Times New Roman" pitchFamily="18" charset="0"/>
                <a:cs typeface="B Mitra" pitchFamily="2" charset="-78"/>
              </a:rPr>
              <a:t>AD</a:t>
            </a:r>
            <a:r>
              <a:rPr lang="fa-IR" sz="2400" dirty="0" smtClean="0">
                <a:solidFill>
                  <a:srgbClr val="02040A"/>
                </a:solidFill>
                <a:latin typeface="Times New Roman" pitchFamily="18" charset="0"/>
                <a:cs typeface="B Mitra" pitchFamily="2" charset="-78"/>
              </a:rPr>
              <a:t> اضافه شده است.</a:t>
            </a:r>
          </a:p>
          <a:p>
            <a:pPr lvl="1" algn="just" rtl="1" eaLnBrk="1" hangingPunct="1">
              <a:lnSpc>
                <a:spcPct val="120000"/>
              </a:lnSpc>
            </a:pPr>
            <a:r>
              <a:rPr lang="en-US" sz="2400" dirty="0" smtClean="0">
                <a:solidFill>
                  <a:srgbClr val="02040A"/>
                </a:solidFill>
                <a:latin typeface="Times New Roman" pitchFamily="18" charset="0"/>
                <a:cs typeface="B Mitra" pitchFamily="2" charset="-78"/>
              </a:rPr>
              <a:t>Configuration</a:t>
            </a:r>
            <a:r>
              <a:rPr lang="fa-IR" sz="2400" dirty="0" smtClean="0">
                <a:solidFill>
                  <a:srgbClr val="02040A"/>
                </a:solidFill>
                <a:latin typeface="Times New Roman" pitchFamily="18" charset="0"/>
                <a:cs typeface="B Mitra" pitchFamily="2" charset="-78"/>
              </a:rPr>
              <a:t>: در سطح </a:t>
            </a:r>
            <a:r>
              <a:rPr lang="en-US" sz="2400" dirty="0" smtClean="0">
                <a:solidFill>
                  <a:srgbClr val="02040A"/>
                </a:solidFill>
                <a:latin typeface="Times New Roman" pitchFamily="18" charset="0"/>
                <a:cs typeface="B Mitra" pitchFamily="2" charset="-78"/>
              </a:rPr>
              <a:t>Forest</a:t>
            </a:r>
            <a:r>
              <a:rPr lang="fa-IR" sz="2400" dirty="0" smtClean="0">
                <a:solidFill>
                  <a:srgbClr val="02040A"/>
                </a:solidFill>
                <a:latin typeface="Times New Roman" pitchFamily="18" charset="0"/>
                <a:cs typeface="B Mitra" pitchFamily="2" charset="-78"/>
              </a:rPr>
              <a:t> است بدین معنی که اگر در پیکربندی در سیستم </a:t>
            </a:r>
            <a:r>
              <a:rPr lang="en-US" sz="2400" dirty="0" smtClean="0">
                <a:solidFill>
                  <a:srgbClr val="02040A"/>
                </a:solidFill>
                <a:latin typeface="Times New Roman" pitchFamily="18" charset="0"/>
                <a:cs typeface="B Mitra" pitchFamily="2" charset="-78"/>
              </a:rPr>
              <a:t>AD</a:t>
            </a:r>
            <a:r>
              <a:rPr lang="fa-IR" sz="2400" dirty="0" smtClean="0">
                <a:solidFill>
                  <a:srgbClr val="02040A"/>
                </a:solidFill>
                <a:latin typeface="Times New Roman" pitchFamily="18" charset="0"/>
                <a:cs typeface="B Mitra" pitchFamily="2" charset="-78"/>
              </a:rPr>
              <a:t> یک </a:t>
            </a:r>
            <a:r>
              <a:rPr lang="en-US" sz="2400" dirty="0" smtClean="0">
                <a:solidFill>
                  <a:srgbClr val="02040A"/>
                </a:solidFill>
                <a:latin typeface="Times New Roman" pitchFamily="18" charset="0"/>
                <a:cs typeface="B Mitra" pitchFamily="2" charset="-78"/>
              </a:rPr>
              <a:t>Domain</a:t>
            </a:r>
            <a:r>
              <a:rPr lang="fa-IR" sz="2400" dirty="0" smtClean="0">
                <a:solidFill>
                  <a:srgbClr val="02040A"/>
                </a:solidFill>
                <a:latin typeface="Times New Roman" pitchFamily="18" charset="0"/>
                <a:cs typeface="B Mitra" pitchFamily="2" charset="-78"/>
              </a:rPr>
              <a:t> ایجاد شود در کلیه </a:t>
            </a:r>
            <a:r>
              <a:rPr lang="en-US" sz="2400" dirty="0" smtClean="0">
                <a:solidFill>
                  <a:srgbClr val="02040A"/>
                </a:solidFill>
                <a:latin typeface="Times New Roman" pitchFamily="18" charset="0"/>
                <a:cs typeface="B Mitra" pitchFamily="2" charset="-78"/>
              </a:rPr>
              <a:t>DC</a:t>
            </a:r>
            <a:r>
              <a:rPr lang="fa-IR" sz="2400" dirty="0" smtClean="0">
                <a:solidFill>
                  <a:srgbClr val="02040A"/>
                </a:solidFill>
                <a:latin typeface="Times New Roman" pitchFamily="18" charset="0"/>
                <a:cs typeface="B Mitra" pitchFamily="2" charset="-78"/>
              </a:rPr>
              <a:t>های آن </a:t>
            </a:r>
            <a:r>
              <a:rPr lang="en-US" sz="2400" dirty="0" smtClean="0">
                <a:solidFill>
                  <a:srgbClr val="02040A"/>
                </a:solidFill>
                <a:latin typeface="Times New Roman" pitchFamily="18" charset="0"/>
                <a:cs typeface="B Mitra" pitchFamily="2" charset="-78"/>
              </a:rPr>
              <a:t>Domain</a:t>
            </a:r>
            <a:r>
              <a:rPr lang="fa-IR" sz="2400" dirty="0" smtClean="0">
                <a:solidFill>
                  <a:srgbClr val="02040A"/>
                </a:solidFill>
                <a:latin typeface="Times New Roman" pitchFamily="18" charset="0"/>
                <a:cs typeface="B Mitra" pitchFamily="2" charset="-78"/>
              </a:rPr>
              <a:t> انعکاس داده خواهد شد.</a:t>
            </a:r>
          </a:p>
          <a:p>
            <a:pPr lvl="1" algn="just" rtl="1" eaLnBrk="1" hangingPunct="1">
              <a:lnSpc>
                <a:spcPct val="120000"/>
              </a:lnSpc>
            </a:pPr>
            <a:r>
              <a:rPr lang="en-US" sz="2400" dirty="0" smtClean="0">
                <a:solidFill>
                  <a:srgbClr val="02040A"/>
                </a:solidFill>
                <a:latin typeface="Times New Roman" pitchFamily="18" charset="0"/>
                <a:cs typeface="B Mitra" pitchFamily="2" charset="-78"/>
              </a:rPr>
              <a:t>Schema</a:t>
            </a:r>
            <a:r>
              <a:rPr lang="fa-IR" sz="2400" dirty="0" smtClean="0">
                <a:solidFill>
                  <a:srgbClr val="02040A"/>
                </a:solidFill>
                <a:latin typeface="Times New Roman" pitchFamily="18" charset="0"/>
                <a:cs typeface="B Mitra" pitchFamily="2" charset="-78"/>
              </a:rPr>
              <a:t>: به مانند </a:t>
            </a:r>
            <a:r>
              <a:rPr lang="en-US" sz="2400" dirty="0" smtClean="0">
                <a:solidFill>
                  <a:srgbClr val="02040A"/>
                </a:solidFill>
                <a:latin typeface="Times New Roman" pitchFamily="18" charset="0"/>
                <a:cs typeface="B Mitra" pitchFamily="2" charset="-78"/>
              </a:rPr>
              <a:t>Configuration</a:t>
            </a:r>
            <a:r>
              <a:rPr lang="fa-IR" sz="2400" dirty="0" smtClean="0">
                <a:solidFill>
                  <a:srgbClr val="02040A"/>
                </a:solidFill>
                <a:latin typeface="Times New Roman" pitchFamily="18" charset="0"/>
                <a:cs typeface="B Mitra" pitchFamily="2" charset="-78"/>
              </a:rPr>
              <a:t> در سطح </a:t>
            </a:r>
            <a:r>
              <a:rPr lang="en-US" sz="2400" dirty="0" smtClean="0">
                <a:solidFill>
                  <a:srgbClr val="02040A"/>
                </a:solidFill>
                <a:latin typeface="Times New Roman" pitchFamily="18" charset="0"/>
                <a:cs typeface="B Mitra" pitchFamily="2" charset="-78"/>
              </a:rPr>
              <a:t>Forest</a:t>
            </a:r>
            <a:r>
              <a:rPr lang="fa-IR" sz="2400" dirty="0" smtClean="0">
                <a:solidFill>
                  <a:srgbClr val="02040A"/>
                </a:solidFill>
                <a:latin typeface="Times New Roman" pitchFamily="18" charset="0"/>
                <a:cs typeface="B Mitra" pitchFamily="2" charset="-78"/>
              </a:rPr>
              <a:t> است.</a:t>
            </a:r>
          </a:p>
          <a:p>
            <a:pPr lvl="1" algn="just" rtl="1" eaLnBrk="1" hangingPunct="1">
              <a:lnSpc>
                <a:spcPct val="120000"/>
              </a:lnSpc>
            </a:pPr>
            <a:r>
              <a:rPr lang="en-US" sz="2400" dirty="0" smtClean="0">
                <a:solidFill>
                  <a:srgbClr val="02040A"/>
                </a:solidFill>
                <a:latin typeface="Times New Roman" pitchFamily="18" charset="0"/>
                <a:cs typeface="B Mitra" pitchFamily="2" charset="-78"/>
              </a:rPr>
              <a:t>Application</a:t>
            </a:r>
            <a:r>
              <a:rPr lang="fa-IR" sz="2400" dirty="0" smtClean="0">
                <a:solidFill>
                  <a:srgbClr val="02040A"/>
                </a:solidFill>
                <a:latin typeface="Times New Roman" pitchFamily="18" charset="0"/>
                <a:cs typeface="B Mitra" pitchFamily="2" charset="-78"/>
              </a:rPr>
              <a:t>: پارتیشن برنامه های کاربردی قابل تنظیم می باشد.</a:t>
            </a:r>
          </a:p>
        </p:txBody>
      </p:sp>
      <p:sp>
        <p:nvSpPr>
          <p:cNvPr id="35846"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4"/>
          <p:cNvSpPr>
            <a:spLocks noGrp="1"/>
          </p:cNvSpPr>
          <p:nvPr>
            <p:ph type="ftr" sz="quarter" idx="10"/>
          </p:nvPr>
        </p:nvSpPr>
        <p:spPr>
          <a:noFill/>
        </p:spPr>
        <p:txBody>
          <a:bodyPr/>
          <a:lstStyle/>
          <a:p>
            <a:r>
              <a:rPr lang="en-US"/>
              <a:t>Company  Logo</a:t>
            </a:r>
          </a:p>
        </p:txBody>
      </p:sp>
      <p:sp>
        <p:nvSpPr>
          <p:cNvPr id="9219" name="Slide Number Placeholder 5"/>
          <p:cNvSpPr>
            <a:spLocks noGrp="1"/>
          </p:cNvSpPr>
          <p:nvPr>
            <p:ph type="sldNum" sz="quarter" idx="11"/>
          </p:nvPr>
        </p:nvSpPr>
        <p:spPr>
          <a:noFill/>
        </p:spPr>
        <p:txBody>
          <a:bodyPr/>
          <a:lstStyle/>
          <a:p>
            <a:fld id="{616A5534-CC58-477A-95CD-76062A8DDFD9}" type="slidenum">
              <a:rPr lang="en-US"/>
              <a:pPr/>
              <a:t>7</a:t>
            </a:fld>
            <a:endParaRPr lang="en-US"/>
          </a:p>
        </p:txBody>
      </p:sp>
      <p:sp>
        <p:nvSpPr>
          <p:cNvPr id="9220" name="Rectangle 2"/>
          <p:cNvSpPr>
            <a:spLocks noGrp="1" noChangeArrowheads="1"/>
          </p:cNvSpPr>
          <p:nvPr>
            <p:ph type="title"/>
          </p:nvPr>
        </p:nvSpPr>
        <p:spPr/>
        <p:txBody>
          <a:bodyPr/>
          <a:lstStyle/>
          <a:p>
            <a:pPr algn="r" rtl="1" eaLnBrk="1" hangingPunct="1"/>
            <a:r>
              <a:rPr lang="fa-IR" sz="3200" smtClean="0">
                <a:latin typeface="Times New Roman" pitchFamily="18" charset="0"/>
                <a:cs typeface="B Titr" pitchFamily="2" charset="-78"/>
              </a:rPr>
              <a:t>فایل </a:t>
            </a:r>
            <a:r>
              <a:rPr lang="en-US" sz="3200" smtClean="0">
                <a:latin typeface="Times New Roman" pitchFamily="18" charset="0"/>
                <a:cs typeface="B Titr" pitchFamily="2" charset="-78"/>
              </a:rPr>
              <a:t>Host</a:t>
            </a:r>
          </a:p>
        </p:txBody>
      </p:sp>
      <p:sp>
        <p:nvSpPr>
          <p:cNvPr id="9221" name="Rectangle 3"/>
          <p:cNvSpPr>
            <a:spLocks noGrp="1" noChangeArrowheads="1"/>
          </p:cNvSpPr>
          <p:nvPr>
            <p:ph type="body" sz="half" idx="1"/>
          </p:nvPr>
        </p:nvSpPr>
        <p:spPr/>
        <p:txBody>
          <a:bodyPr/>
          <a:lstStyle/>
          <a:p>
            <a:pPr algn="just" rtl="1" eaLnBrk="1" hangingPunct="1">
              <a:lnSpc>
                <a:spcPct val="130000"/>
              </a:lnSpc>
            </a:pPr>
            <a:r>
              <a:rPr lang="fa-IR" sz="2000" b="0" smtClean="0">
                <a:solidFill>
                  <a:srgbClr val="02040A"/>
                </a:solidFill>
                <a:latin typeface="Times New Roman" pitchFamily="18" charset="0"/>
                <a:cs typeface="B Mitra" pitchFamily="2" charset="-78"/>
              </a:rPr>
              <a:t>فایل </a:t>
            </a:r>
            <a:r>
              <a:rPr lang="en-US" sz="1800" b="0" smtClean="0">
                <a:solidFill>
                  <a:srgbClr val="02040A"/>
                </a:solidFill>
                <a:latin typeface="Times New Roman" pitchFamily="18" charset="0"/>
                <a:cs typeface="B Mitra" pitchFamily="2" charset="-78"/>
              </a:rPr>
              <a:t>Host</a:t>
            </a:r>
            <a:r>
              <a:rPr lang="fa-IR" sz="2000" b="0" smtClean="0">
                <a:solidFill>
                  <a:srgbClr val="02040A"/>
                </a:solidFill>
                <a:latin typeface="Times New Roman" pitchFamily="18" charset="0"/>
                <a:cs typeface="B Mitra" pitchFamily="2" charset="-78"/>
              </a:rPr>
              <a:t> یک فایل </a:t>
            </a:r>
            <a:r>
              <a:rPr lang="en-US" sz="1800" b="0" smtClean="0">
                <a:solidFill>
                  <a:srgbClr val="02040A"/>
                </a:solidFill>
                <a:latin typeface="Times New Roman" pitchFamily="18" charset="0"/>
                <a:cs typeface="B Mitra" pitchFamily="2" charset="-78"/>
              </a:rPr>
              <a:t>txt</a:t>
            </a:r>
            <a:r>
              <a:rPr lang="fa-IR" sz="2000" b="0" smtClean="0">
                <a:solidFill>
                  <a:srgbClr val="02040A"/>
                </a:solidFill>
                <a:latin typeface="Times New Roman" pitchFamily="18" charset="0"/>
                <a:cs typeface="B Mitra" pitchFamily="2" charset="-78"/>
              </a:rPr>
              <a:t> است که تناظر بین آدرس های </a:t>
            </a:r>
            <a:r>
              <a:rPr lang="en-US" sz="1800" b="0" smtClean="0">
                <a:solidFill>
                  <a:srgbClr val="02040A"/>
                </a:solidFill>
                <a:latin typeface="Times New Roman" pitchFamily="18" charset="0"/>
                <a:cs typeface="B Mitra" pitchFamily="2" charset="-78"/>
              </a:rPr>
              <a:t>IP</a:t>
            </a:r>
            <a:r>
              <a:rPr lang="fa-IR" sz="2000" b="0" smtClean="0">
                <a:solidFill>
                  <a:srgbClr val="02040A"/>
                </a:solidFill>
                <a:latin typeface="Times New Roman" pitchFamily="18" charset="0"/>
                <a:cs typeface="B Mitra" pitchFamily="2" charset="-78"/>
              </a:rPr>
              <a:t> و نام را نشان می دهد. در سیستم های مبتنی بر </a:t>
            </a:r>
            <a:r>
              <a:rPr lang="en-US" sz="1800" b="0" smtClean="0">
                <a:solidFill>
                  <a:srgbClr val="02040A"/>
                </a:solidFill>
                <a:latin typeface="Times New Roman" pitchFamily="18" charset="0"/>
                <a:cs typeface="B Mitra" pitchFamily="2" charset="-78"/>
              </a:rPr>
              <a:t>Windows Server2003</a:t>
            </a:r>
            <a:r>
              <a:rPr lang="fa-IR" sz="2000" b="0" smtClean="0">
                <a:solidFill>
                  <a:srgbClr val="02040A"/>
                </a:solidFill>
                <a:latin typeface="Times New Roman" pitchFamily="18" charset="0"/>
                <a:cs typeface="B Mitra" pitchFamily="2" charset="-78"/>
              </a:rPr>
              <a:t> این فایل در آدرس</a:t>
            </a:r>
            <a:r>
              <a:rPr lang="en-US" sz="2000" b="0" smtClean="0">
                <a:solidFill>
                  <a:srgbClr val="02040A"/>
                </a:solidFill>
                <a:latin typeface="Times New Roman" pitchFamily="18" charset="0"/>
                <a:cs typeface="B Mitra" pitchFamily="2" charset="-78"/>
              </a:rPr>
              <a:t> </a:t>
            </a:r>
            <a:r>
              <a:rPr lang="fa-IR" sz="2000" b="0" smtClean="0">
                <a:solidFill>
                  <a:srgbClr val="02040A"/>
                </a:solidFill>
                <a:latin typeface="Times New Roman" pitchFamily="18" charset="0"/>
                <a:cs typeface="B Mitra" pitchFamily="2" charset="-78"/>
              </a:rPr>
              <a:t>ذیل قرار دارد:</a:t>
            </a:r>
          </a:p>
          <a:p>
            <a:pPr algn="just" eaLnBrk="1" hangingPunct="1">
              <a:lnSpc>
                <a:spcPct val="130000"/>
              </a:lnSpc>
              <a:buFont typeface="Wingdings" pitchFamily="2" charset="2"/>
              <a:buNone/>
            </a:pPr>
            <a:r>
              <a:rPr lang="en-US" sz="2000" b="0" smtClean="0">
                <a:solidFill>
                  <a:srgbClr val="02040A"/>
                </a:solidFill>
                <a:latin typeface="Times New Roman" pitchFamily="18" charset="0"/>
                <a:cs typeface="B Mitra" pitchFamily="2" charset="-78"/>
              </a:rPr>
              <a:t>%System root%\system32\drivers\etc\hosts</a:t>
            </a:r>
          </a:p>
          <a:p>
            <a:pPr algn="just" rtl="1" eaLnBrk="1" hangingPunct="1">
              <a:lnSpc>
                <a:spcPct val="130000"/>
              </a:lnSpc>
            </a:pPr>
            <a:endParaRPr lang="en-US" sz="2000" b="0" smtClean="0">
              <a:solidFill>
                <a:srgbClr val="02040A"/>
              </a:solidFill>
              <a:latin typeface="Times New Roman" pitchFamily="18" charset="0"/>
              <a:cs typeface="B Mitra" pitchFamily="2" charset="-78"/>
            </a:endParaRPr>
          </a:p>
        </p:txBody>
      </p:sp>
      <p:pic>
        <p:nvPicPr>
          <p:cNvPr id="9222" name="Picture 5" descr="1"/>
          <p:cNvPicPr>
            <a:picLocks noGrp="1" noChangeAspect="1" noChangeArrowheads="1"/>
          </p:cNvPicPr>
          <p:nvPr>
            <p:ph sz="half" idx="2"/>
          </p:nvPr>
        </p:nvPicPr>
        <p:blipFill>
          <a:blip r:embed="rId2" cstate="print"/>
          <a:srcRect/>
          <a:stretch>
            <a:fillRect/>
          </a:stretch>
        </p:blipFill>
        <p:spPr>
          <a:xfrm>
            <a:off x="381000" y="2438400"/>
            <a:ext cx="5638800" cy="3903663"/>
          </a:xfrm>
          <a:noFill/>
        </p:spPr>
      </p:pic>
      <p:sp>
        <p:nvSpPr>
          <p:cNvPr id="9223"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2"/>
          <p:cNvSpPr>
            <a:spLocks noGrp="1"/>
          </p:cNvSpPr>
          <p:nvPr>
            <p:ph type="ftr" sz="quarter" idx="10"/>
          </p:nvPr>
        </p:nvSpPr>
        <p:spPr>
          <a:noFill/>
        </p:spPr>
        <p:txBody>
          <a:bodyPr/>
          <a:lstStyle/>
          <a:p>
            <a:r>
              <a:rPr lang="en-US" smtClean="0"/>
              <a:t>Company  Logo</a:t>
            </a:r>
          </a:p>
        </p:txBody>
      </p:sp>
      <p:sp>
        <p:nvSpPr>
          <p:cNvPr id="36867" name="Slide Number Placeholder 3"/>
          <p:cNvSpPr>
            <a:spLocks noGrp="1"/>
          </p:cNvSpPr>
          <p:nvPr>
            <p:ph type="sldNum" sz="quarter" idx="11"/>
          </p:nvPr>
        </p:nvSpPr>
        <p:spPr>
          <a:noFill/>
        </p:spPr>
        <p:txBody>
          <a:bodyPr/>
          <a:lstStyle/>
          <a:p>
            <a:fld id="{F0F05FD2-104F-49CE-94B8-F95021A159A9}" type="slidenum">
              <a:rPr lang="en-US" smtClean="0"/>
              <a:pPr/>
              <a:t>70</a:t>
            </a:fld>
            <a:endParaRPr lang="en-US" smtClean="0"/>
          </a:p>
        </p:txBody>
      </p:sp>
      <p:sp>
        <p:nvSpPr>
          <p:cNvPr id="36868" name="Rectangle 2"/>
          <p:cNvSpPr>
            <a:spLocks noGrp="1" noChangeArrowheads="1"/>
          </p:cNvSpPr>
          <p:nvPr>
            <p:ph type="title" idx="4294967295"/>
          </p:nvPr>
        </p:nvSpPr>
        <p:spPr>
          <a:xfrm>
            <a:off x="0" y="319088"/>
            <a:ext cx="8229600" cy="563562"/>
          </a:xfrm>
        </p:spPr>
        <p:txBody>
          <a:bodyPr/>
          <a:lstStyle/>
          <a:p>
            <a:pPr algn="r" rtl="1" eaLnBrk="1" hangingPunct="1"/>
            <a:r>
              <a:rPr lang="fa-IR" sz="3200" b="0" smtClean="0">
                <a:latin typeface="Times New Roman" pitchFamily="18" charset="0"/>
                <a:cs typeface="B Titr" pitchFamily="2" charset="-78"/>
              </a:rPr>
              <a:t>ساختار منطقی</a:t>
            </a:r>
            <a:r>
              <a:rPr lang="fa-IR" sz="3200" b="0" smtClean="0">
                <a:latin typeface="Times New Roman" pitchFamily="18" charset="0"/>
                <a:cs typeface="Times New Roman" pitchFamily="18" charset="0"/>
              </a:rPr>
              <a:t> </a:t>
            </a:r>
            <a:r>
              <a:rPr lang="en-US" sz="3200" b="0" smtClean="0">
                <a:latin typeface="Times New Roman" pitchFamily="18" charset="0"/>
                <a:cs typeface="Times New Roman" pitchFamily="18" charset="0"/>
              </a:rPr>
              <a:t>AD</a:t>
            </a:r>
          </a:p>
        </p:txBody>
      </p:sp>
      <p:pic>
        <p:nvPicPr>
          <p:cNvPr id="36869" name="Picture 5" descr="1"/>
          <p:cNvPicPr>
            <a:picLocks noGrp="1" noChangeAspect="1" noChangeArrowheads="1"/>
          </p:cNvPicPr>
          <p:nvPr>
            <p:ph/>
          </p:nvPr>
        </p:nvPicPr>
        <p:blipFill>
          <a:blip r:embed="rId2" cstate="print"/>
          <a:srcRect/>
          <a:stretch>
            <a:fillRect/>
          </a:stretch>
        </p:blipFill>
        <p:spPr>
          <a:xfrm>
            <a:off x="228600" y="1828800"/>
            <a:ext cx="8763000" cy="3678238"/>
          </a:xfrm>
          <a:noFill/>
        </p:spPr>
      </p:pic>
      <p:sp>
        <p:nvSpPr>
          <p:cNvPr id="36870" name="Text Box 6"/>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2"/>
          <p:cNvSpPr>
            <a:spLocks noGrp="1"/>
          </p:cNvSpPr>
          <p:nvPr>
            <p:ph type="ftr" sz="quarter" idx="10"/>
          </p:nvPr>
        </p:nvSpPr>
        <p:spPr>
          <a:noFill/>
        </p:spPr>
        <p:txBody>
          <a:bodyPr/>
          <a:lstStyle/>
          <a:p>
            <a:r>
              <a:rPr lang="en-US" smtClean="0"/>
              <a:t>Company  Logo</a:t>
            </a:r>
          </a:p>
        </p:txBody>
      </p:sp>
      <p:sp>
        <p:nvSpPr>
          <p:cNvPr id="37891" name="Slide Number Placeholder 3"/>
          <p:cNvSpPr>
            <a:spLocks noGrp="1"/>
          </p:cNvSpPr>
          <p:nvPr>
            <p:ph type="sldNum" sz="quarter" idx="11"/>
          </p:nvPr>
        </p:nvSpPr>
        <p:spPr>
          <a:noFill/>
        </p:spPr>
        <p:txBody>
          <a:bodyPr/>
          <a:lstStyle/>
          <a:p>
            <a:fld id="{EB4ADEBC-4A55-45FC-85B4-2FA01AF9189B}" type="slidenum">
              <a:rPr lang="en-US" smtClean="0"/>
              <a:pPr/>
              <a:t>71</a:t>
            </a:fld>
            <a:endParaRPr lang="en-US" smtClean="0"/>
          </a:p>
        </p:txBody>
      </p:sp>
      <p:sp>
        <p:nvSpPr>
          <p:cNvPr id="37892" name="Rectangle 2"/>
          <p:cNvSpPr>
            <a:spLocks noGrp="1" noChangeArrowheads="1"/>
          </p:cNvSpPr>
          <p:nvPr>
            <p:ph type="title" idx="4294967295"/>
          </p:nvPr>
        </p:nvSpPr>
        <p:spPr>
          <a:xfrm>
            <a:off x="0" y="319088"/>
            <a:ext cx="8229600" cy="563562"/>
          </a:xfrm>
        </p:spPr>
        <p:txBody>
          <a:bodyPr/>
          <a:lstStyle/>
          <a:p>
            <a:pPr algn="r" rtl="1" eaLnBrk="1" hangingPunct="1"/>
            <a:r>
              <a:rPr lang="fa-IR" sz="3200" b="0" smtClean="0">
                <a:latin typeface="Times New Roman" pitchFamily="18" charset="0"/>
                <a:cs typeface="B Titr" pitchFamily="2" charset="-78"/>
              </a:rPr>
              <a:t>ساختار منطقی</a:t>
            </a:r>
            <a:r>
              <a:rPr lang="fa-IR" sz="3200" b="0" smtClean="0">
                <a:latin typeface="Times New Roman" pitchFamily="18" charset="0"/>
                <a:cs typeface="Times New Roman" pitchFamily="18" charset="0"/>
              </a:rPr>
              <a:t> </a:t>
            </a:r>
            <a:r>
              <a:rPr lang="en-US" sz="3200" b="0" smtClean="0">
                <a:latin typeface="Times New Roman" pitchFamily="18" charset="0"/>
                <a:cs typeface="Times New Roman" pitchFamily="18" charset="0"/>
              </a:rPr>
              <a:t>AD</a:t>
            </a:r>
          </a:p>
        </p:txBody>
      </p:sp>
      <p:sp>
        <p:nvSpPr>
          <p:cNvPr id="37893" name="Text Box 6"/>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pic>
        <p:nvPicPr>
          <p:cNvPr id="37894" name="Content Placeholder 7" descr="6.bmp"/>
          <p:cNvPicPr>
            <a:picLocks noGrp="1" noChangeAspect="1"/>
          </p:cNvPicPr>
          <p:nvPr>
            <p:ph/>
          </p:nvPr>
        </p:nvPicPr>
        <p:blipFill>
          <a:blip r:embed="rId2" cstate="print"/>
          <a:srcRect/>
          <a:stretch>
            <a:fillRect/>
          </a:stretch>
        </p:blipFill>
        <p:spPr>
          <a:xfrm>
            <a:off x="265113" y="1143000"/>
            <a:ext cx="8574087" cy="4419600"/>
          </a:xfr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2"/>
          <p:cNvSpPr>
            <a:spLocks noGrp="1"/>
          </p:cNvSpPr>
          <p:nvPr>
            <p:ph type="ftr" sz="quarter" idx="10"/>
          </p:nvPr>
        </p:nvSpPr>
        <p:spPr>
          <a:noFill/>
        </p:spPr>
        <p:txBody>
          <a:bodyPr/>
          <a:lstStyle/>
          <a:p>
            <a:r>
              <a:rPr lang="en-US" smtClean="0"/>
              <a:t>Company  Logo</a:t>
            </a:r>
          </a:p>
        </p:txBody>
      </p:sp>
      <p:sp>
        <p:nvSpPr>
          <p:cNvPr id="38915" name="Slide Number Placeholder 3"/>
          <p:cNvSpPr>
            <a:spLocks noGrp="1"/>
          </p:cNvSpPr>
          <p:nvPr>
            <p:ph type="sldNum" sz="quarter" idx="11"/>
          </p:nvPr>
        </p:nvSpPr>
        <p:spPr>
          <a:noFill/>
        </p:spPr>
        <p:txBody>
          <a:bodyPr/>
          <a:lstStyle/>
          <a:p>
            <a:fld id="{B07895E6-8915-4913-923D-1A0978A6BF77}" type="slidenum">
              <a:rPr lang="en-US" smtClean="0"/>
              <a:pPr/>
              <a:t>72</a:t>
            </a:fld>
            <a:endParaRPr lang="en-US" smtClean="0"/>
          </a:p>
        </p:txBody>
      </p:sp>
      <p:sp>
        <p:nvSpPr>
          <p:cNvPr id="38916" name="Rectangle 2"/>
          <p:cNvSpPr>
            <a:spLocks noGrp="1" noChangeArrowheads="1"/>
          </p:cNvSpPr>
          <p:nvPr>
            <p:ph type="title" idx="4294967295"/>
          </p:nvPr>
        </p:nvSpPr>
        <p:spPr>
          <a:xfrm>
            <a:off x="0" y="319088"/>
            <a:ext cx="8229600" cy="563562"/>
          </a:xfrm>
        </p:spPr>
        <p:txBody>
          <a:bodyPr/>
          <a:lstStyle/>
          <a:p>
            <a:pPr algn="r" rtl="1" eaLnBrk="1" hangingPunct="1"/>
            <a:r>
              <a:rPr lang="fa-IR" sz="3200" b="0" smtClean="0">
                <a:latin typeface="Times New Roman" pitchFamily="18" charset="0"/>
                <a:cs typeface="B Titr" pitchFamily="2" charset="-78"/>
              </a:rPr>
              <a:t>ساختار فیزیکی</a:t>
            </a:r>
            <a:r>
              <a:rPr lang="fa-IR" sz="3200" b="0" smtClean="0">
                <a:latin typeface="Times New Roman" pitchFamily="18" charset="0"/>
                <a:cs typeface="Times New Roman" pitchFamily="18" charset="0"/>
              </a:rPr>
              <a:t> </a:t>
            </a:r>
            <a:r>
              <a:rPr lang="en-US" sz="3200" b="0" smtClean="0">
                <a:latin typeface="Times New Roman" pitchFamily="18" charset="0"/>
                <a:cs typeface="Times New Roman" pitchFamily="18" charset="0"/>
              </a:rPr>
              <a:t>AD</a:t>
            </a:r>
          </a:p>
        </p:txBody>
      </p:sp>
      <p:sp>
        <p:nvSpPr>
          <p:cNvPr id="38917" name="Text Box 6"/>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pic>
        <p:nvPicPr>
          <p:cNvPr id="38918" name="Content Placeholder 8" descr="10.bmp"/>
          <p:cNvPicPr>
            <a:picLocks noGrp="1" noChangeAspect="1"/>
          </p:cNvPicPr>
          <p:nvPr>
            <p:ph/>
          </p:nvPr>
        </p:nvPicPr>
        <p:blipFill>
          <a:blip r:embed="rId2" cstate="print"/>
          <a:srcRect/>
          <a:stretch>
            <a:fillRect/>
          </a:stretch>
        </p:blipFill>
        <p:spPr>
          <a:xfrm>
            <a:off x="228600" y="1143000"/>
            <a:ext cx="8664575" cy="4572000"/>
          </a:xfr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2"/>
          <p:cNvSpPr>
            <a:spLocks noGrp="1"/>
          </p:cNvSpPr>
          <p:nvPr>
            <p:ph type="ftr" sz="quarter" idx="10"/>
          </p:nvPr>
        </p:nvSpPr>
        <p:spPr>
          <a:noFill/>
        </p:spPr>
        <p:txBody>
          <a:bodyPr/>
          <a:lstStyle/>
          <a:p>
            <a:r>
              <a:rPr lang="en-US" smtClean="0"/>
              <a:t>Company  Logo</a:t>
            </a:r>
          </a:p>
        </p:txBody>
      </p:sp>
      <p:sp>
        <p:nvSpPr>
          <p:cNvPr id="38915" name="Slide Number Placeholder 3"/>
          <p:cNvSpPr>
            <a:spLocks noGrp="1"/>
          </p:cNvSpPr>
          <p:nvPr>
            <p:ph type="sldNum" sz="quarter" idx="11"/>
          </p:nvPr>
        </p:nvSpPr>
        <p:spPr>
          <a:noFill/>
        </p:spPr>
        <p:txBody>
          <a:bodyPr/>
          <a:lstStyle/>
          <a:p>
            <a:fld id="{B07895E6-8915-4913-923D-1A0978A6BF77}" type="slidenum">
              <a:rPr lang="en-US" smtClean="0"/>
              <a:pPr/>
              <a:t>73</a:t>
            </a:fld>
            <a:endParaRPr lang="en-US" smtClean="0"/>
          </a:p>
        </p:txBody>
      </p:sp>
      <p:sp>
        <p:nvSpPr>
          <p:cNvPr id="38916" name="Rectangle 2"/>
          <p:cNvSpPr>
            <a:spLocks noGrp="1" noChangeArrowheads="1"/>
          </p:cNvSpPr>
          <p:nvPr>
            <p:ph type="title" idx="4294967295"/>
          </p:nvPr>
        </p:nvSpPr>
        <p:spPr>
          <a:xfrm>
            <a:off x="0" y="319088"/>
            <a:ext cx="8229600" cy="563562"/>
          </a:xfrm>
        </p:spPr>
        <p:txBody>
          <a:bodyPr/>
          <a:lstStyle/>
          <a:p>
            <a:pPr algn="r" rtl="1" eaLnBrk="1" hangingPunct="1"/>
            <a:r>
              <a:rPr lang="fa-IR" sz="3200" b="0" dirty="0" smtClean="0">
                <a:latin typeface="Times New Roman" pitchFamily="18" charset="0"/>
                <a:cs typeface="B Titr" pitchFamily="2" charset="-78"/>
              </a:rPr>
              <a:t>نقش های </a:t>
            </a:r>
            <a:r>
              <a:rPr lang="en-US" sz="3200" b="0" dirty="0" smtClean="0">
                <a:latin typeface="Times New Roman" pitchFamily="18" charset="0"/>
                <a:cs typeface="B Titr" pitchFamily="2" charset="-78"/>
              </a:rPr>
              <a:t>FSMO</a:t>
            </a:r>
            <a:endParaRPr lang="en-US" sz="3200" b="0" dirty="0" smtClean="0">
              <a:latin typeface="Times New Roman" pitchFamily="18" charset="0"/>
              <a:cs typeface="Times New Roman" pitchFamily="18" charset="0"/>
            </a:endParaRPr>
          </a:p>
        </p:txBody>
      </p:sp>
      <p:sp>
        <p:nvSpPr>
          <p:cNvPr id="38917" name="Text Box 6"/>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
        <p:nvSpPr>
          <p:cNvPr id="7" name="Content Placeholder 6"/>
          <p:cNvSpPr>
            <a:spLocks noGrp="1"/>
          </p:cNvSpPr>
          <p:nvPr>
            <p:ph/>
          </p:nvPr>
        </p:nvSpPr>
        <p:spPr>
          <a:xfrm>
            <a:off x="457200" y="1143000"/>
            <a:ext cx="8229600" cy="5181600"/>
          </a:xfrm>
        </p:spPr>
        <p:txBody>
          <a:bodyPr/>
          <a:lstStyle/>
          <a:p>
            <a:pPr algn="just" rtl="1"/>
            <a:r>
              <a:rPr lang="en-US" sz="2400" b="0" dirty="0" smtClean="0">
                <a:solidFill>
                  <a:srgbClr val="02040A"/>
                </a:solidFill>
                <a:latin typeface="Times New Roman" pitchFamily="18" charset="0"/>
                <a:cs typeface="B Mitra" pitchFamily="2" charset="-78"/>
              </a:rPr>
              <a:t>FSMO</a:t>
            </a:r>
            <a:r>
              <a:rPr lang="fa-IR" sz="2400" b="0" dirty="0" smtClean="0">
                <a:solidFill>
                  <a:srgbClr val="02040A"/>
                </a:solidFill>
                <a:latin typeface="Times New Roman" pitchFamily="18" charset="0"/>
                <a:cs typeface="B Mitra" pitchFamily="2" charset="-78"/>
              </a:rPr>
              <a:t> مخخف </a:t>
            </a:r>
            <a:r>
              <a:rPr lang="en-US" sz="2400" b="0" dirty="0" smtClean="0">
                <a:solidFill>
                  <a:srgbClr val="02040A"/>
                </a:solidFill>
                <a:latin typeface="Times New Roman" pitchFamily="18" charset="0"/>
                <a:cs typeface="B Mitra" pitchFamily="2" charset="-78"/>
              </a:rPr>
              <a:t>Flexible Single Master Operation</a:t>
            </a:r>
            <a:r>
              <a:rPr lang="fa-IR" sz="2400" b="0" dirty="0" smtClean="0">
                <a:solidFill>
                  <a:srgbClr val="02040A"/>
                </a:solidFill>
                <a:latin typeface="Times New Roman" pitchFamily="18" charset="0"/>
                <a:cs typeface="B Mitra" pitchFamily="2" charset="-78"/>
              </a:rPr>
              <a:t> می باشد و به نقش هائی اشاره دارد که می توان به </a:t>
            </a:r>
            <a:r>
              <a:rPr lang="en-US" sz="2400" b="0" dirty="0" smtClean="0">
                <a:solidFill>
                  <a:srgbClr val="02040A"/>
                </a:solidFill>
                <a:latin typeface="Times New Roman" pitchFamily="18" charset="0"/>
                <a:cs typeface="B Mitra" pitchFamily="2" charset="-78"/>
              </a:rPr>
              <a:t>DC</a:t>
            </a:r>
            <a:r>
              <a:rPr lang="fa-IR" sz="2400" b="0" dirty="0" smtClean="0">
                <a:solidFill>
                  <a:srgbClr val="02040A"/>
                </a:solidFill>
                <a:latin typeface="Times New Roman" pitchFamily="18" charset="0"/>
                <a:cs typeface="B Mitra" pitchFamily="2" charset="-78"/>
              </a:rPr>
              <a:t>ها در </a:t>
            </a:r>
            <a:r>
              <a:rPr lang="en-US" sz="2400" b="0" dirty="0" smtClean="0">
                <a:solidFill>
                  <a:srgbClr val="02040A"/>
                </a:solidFill>
                <a:latin typeface="Times New Roman" pitchFamily="18" charset="0"/>
                <a:cs typeface="B Mitra" pitchFamily="2" charset="-78"/>
              </a:rPr>
              <a:t>Domain</a:t>
            </a:r>
            <a:r>
              <a:rPr lang="fa-IR" sz="2400" b="0" dirty="0" smtClean="0">
                <a:solidFill>
                  <a:srgbClr val="02040A"/>
                </a:solidFill>
                <a:latin typeface="Times New Roman" pitchFamily="18" charset="0"/>
                <a:cs typeface="B Mitra" pitchFamily="2" charset="-78"/>
              </a:rPr>
              <a:t> اختصاص داد.</a:t>
            </a:r>
          </a:p>
          <a:p>
            <a:pPr algn="just" rtl="1"/>
            <a:r>
              <a:rPr lang="fa-IR" sz="2400" b="0" dirty="0" smtClean="0">
                <a:solidFill>
                  <a:srgbClr val="02040A"/>
                </a:solidFill>
                <a:latin typeface="Times New Roman" pitchFamily="18" charset="0"/>
                <a:cs typeface="B Mitra" pitchFamily="2" charset="-78"/>
              </a:rPr>
              <a:t>این نقش ها با اضافه شدن </a:t>
            </a:r>
            <a:r>
              <a:rPr lang="en-US" sz="2400" b="0" dirty="0" smtClean="0">
                <a:solidFill>
                  <a:srgbClr val="02040A"/>
                </a:solidFill>
                <a:latin typeface="Times New Roman" pitchFamily="18" charset="0"/>
                <a:cs typeface="B Mitra" pitchFamily="2" charset="-78"/>
              </a:rPr>
              <a:t>DC</a:t>
            </a:r>
            <a:r>
              <a:rPr lang="fa-IR" sz="2400" b="0" dirty="0" smtClean="0">
                <a:solidFill>
                  <a:srgbClr val="02040A"/>
                </a:solidFill>
                <a:latin typeface="Times New Roman" pitchFamily="18" charset="0"/>
                <a:cs typeface="B Mitra" pitchFamily="2" charset="-78"/>
              </a:rPr>
              <a:t>های جدید به </a:t>
            </a:r>
            <a:r>
              <a:rPr lang="en-US" sz="2400" b="0" dirty="0" smtClean="0">
                <a:solidFill>
                  <a:srgbClr val="02040A"/>
                </a:solidFill>
                <a:latin typeface="Times New Roman" pitchFamily="18" charset="0"/>
                <a:cs typeface="B Mitra" pitchFamily="2" charset="-78"/>
              </a:rPr>
              <a:t>Domain</a:t>
            </a:r>
            <a:r>
              <a:rPr lang="fa-IR" sz="2400" b="0" dirty="0" smtClean="0">
                <a:solidFill>
                  <a:srgbClr val="02040A"/>
                </a:solidFill>
                <a:latin typeface="Times New Roman" pitchFamily="18" charset="0"/>
                <a:cs typeface="B Mitra" pitchFamily="2" charset="-78"/>
              </a:rPr>
              <a:t> می توانند بین آن ها توزیع شوند و زمانی که اولین </a:t>
            </a:r>
            <a:r>
              <a:rPr lang="en-US" sz="2400" b="0" dirty="0" smtClean="0">
                <a:solidFill>
                  <a:srgbClr val="02040A"/>
                </a:solidFill>
                <a:latin typeface="Times New Roman" pitchFamily="18" charset="0"/>
                <a:cs typeface="B Mitra" pitchFamily="2" charset="-78"/>
              </a:rPr>
              <a:t>DC</a:t>
            </a:r>
            <a:r>
              <a:rPr lang="fa-IR" sz="2400" b="0" dirty="0" smtClean="0">
                <a:solidFill>
                  <a:srgbClr val="02040A"/>
                </a:solidFill>
                <a:latin typeface="Times New Roman" pitchFamily="18" charset="0"/>
                <a:cs typeface="B Mitra" pitchFamily="2" charset="-78"/>
              </a:rPr>
              <a:t> ایجاد می شود کلیه نقش ها را در بر خواهد گرفت.</a:t>
            </a:r>
          </a:p>
          <a:p>
            <a:pPr algn="just" rtl="1"/>
            <a:r>
              <a:rPr lang="fa-IR" sz="2400" b="0" dirty="0" smtClean="0">
                <a:solidFill>
                  <a:srgbClr val="02040A"/>
                </a:solidFill>
                <a:latin typeface="Times New Roman" pitchFamily="18" charset="0"/>
                <a:cs typeface="B Mitra" pitchFamily="2" charset="-78"/>
              </a:rPr>
              <a:t>این نقش ها به دو دسته کلی تقسیم می شوند:</a:t>
            </a:r>
          </a:p>
          <a:p>
            <a:pPr lvl="1" algn="just" rtl="1"/>
            <a:r>
              <a:rPr lang="fa-IR" sz="2000" dirty="0" smtClean="0">
                <a:solidFill>
                  <a:srgbClr val="02040A"/>
                </a:solidFill>
                <a:latin typeface="Times New Roman" pitchFamily="18" charset="0"/>
                <a:cs typeface="B Mitra" pitchFamily="2" charset="-78"/>
              </a:rPr>
              <a:t>نقش هائی که در سطح </a:t>
            </a:r>
            <a:r>
              <a:rPr lang="en-US" sz="2000" dirty="0" smtClean="0">
                <a:solidFill>
                  <a:srgbClr val="02040A"/>
                </a:solidFill>
                <a:latin typeface="Times New Roman" pitchFamily="18" charset="0"/>
                <a:cs typeface="B Mitra" pitchFamily="2" charset="-78"/>
              </a:rPr>
              <a:t>Forest</a:t>
            </a:r>
            <a:r>
              <a:rPr lang="fa-IR" sz="2000" dirty="0" smtClean="0">
                <a:solidFill>
                  <a:srgbClr val="02040A"/>
                </a:solidFill>
                <a:latin typeface="Times New Roman" pitchFamily="18" charset="0"/>
                <a:cs typeface="B Mitra" pitchFamily="2" charset="-78"/>
              </a:rPr>
              <a:t> اختصاص می یابند.</a:t>
            </a:r>
          </a:p>
          <a:p>
            <a:pPr lvl="2" algn="just" rtl="1"/>
            <a:r>
              <a:rPr lang="en-US" sz="2000" b="0" dirty="0" smtClean="0">
                <a:solidFill>
                  <a:srgbClr val="02040A"/>
                </a:solidFill>
                <a:latin typeface="Times New Roman" pitchFamily="18" charset="0"/>
                <a:cs typeface="B Mitra" pitchFamily="2" charset="-78"/>
              </a:rPr>
              <a:t>Schema Master</a:t>
            </a:r>
          </a:p>
          <a:p>
            <a:pPr lvl="2" algn="just" rtl="1"/>
            <a:r>
              <a:rPr lang="en-US" sz="2000" dirty="0" smtClean="0">
                <a:solidFill>
                  <a:srgbClr val="02040A"/>
                </a:solidFill>
                <a:latin typeface="Times New Roman" pitchFamily="18" charset="0"/>
                <a:cs typeface="B Mitra" pitchFamily="2" charset="-78"/>
              </a:rPr>
              <a:t>Domain  Naming Master</a:t>
            </a:r>
            <a:endParaRPr lang="fa-IR" sz="2000" dirty="0" smtClean="0">
              <a:solidFill>
                <a:srgbClr val="02040A"/>
              </a:solidFill>
              <a:latin typeface="Times New Roman" pitchFamily="18" charset="0"/>
              <a:cs typeface="B Mitra" pitchFamily="2" charset="-78"/>
            </a:endParaRPr>
          </a:p>
          <a:p>
            <a:pPr lvl="1" algn="just" rtl="1"/>
            <a:r>
              <a:rPr lang="fa-IR" sz="2000" b="0" dirty="0" smtClean="0">
                <a:solidFill>
                  <a:srgbClr val="02040A"/>
                </a:solidFill>
                <a:latin typeface="Times New Roman" pitchFamily="18" charset="0"/>
                <a:cs typeface="B Mitra" pitchFamily="2" charset="-78"/>
              </a:rPr>
              <a:t>نقش هائی که در سطح </a:t>
            </a:r>
            <a:r>
              <a:rPr lang="en-US" sz="2000" b="0" dirty="0" smtClean="0">
                <a:solidFill>
                  <a:srgbClr val="02040A"/>
                </a:solidFill>
                <a:latin typeface="Times New Roman" pitchFamily="18" charset="0"/>
                <a:cs typeface="B Mitra" pitchFamily="2" charset="-78"/>
              </a:rPr>
              <a:t>Domain</a:t>
            </a:r>
            <a:r>
              <a:rPr lang="fa-IR" sz="2000" b="0" dirty="0" smtClean="0">
                <a:solidFill>
                  <a:srgbClr val="02040A"/>
                </a:solidFill>
                <a:latin typeface="Times New Roman" pitchFamily="18" charset="0"/>
                <a:cs typeface="B Mitra" pitchFamily="2" charset="-78"/>
              </a:rPr>
              <a:t> اختصاص می یابند</a:t>
            </a:r>
          </a:p>
          <a:p>
            <a:pPr lvl="2" algn="just" rtl="1"/>
            <a:r>
              <a:rPr lang="en-US" sz="2000" dirty="0" smtClean="0">
                <a:solidFill>
                  <a:srgbClr val="02040A"/>
                </a:solidFill>
                <a:latin typeface="Times New Roman" pitchFamily="18" charset="0"/>
                <a:cs typeface="B Mitra" pitchFamily="2" charset="-78"/>
              </a:rPr>
              <a:t>Primary Domain Controller(PDC) Emulator</a:t>
            </a:r>
            <a:endParaRPr lang="fa-IR" sz="2000" dirty="0" smtClean="0">
              <a:solidFill>
                <a:srgbClr val="02040A"/>
              </a:solidFill>
              <a:latin typeface="Times New Roman" pitchFamily="18" charset="0"/>
              <a:cs typeface="B Mitra" pitchFamily="2" charset="-78"/>
            </a:endParaRPr>
          </a:p>
          <a:p>
            <a:pPr lvl="2" algn="just" rtl="1"/>
            <a:r>
              <a:rPr lang="en-US" sz="2000" b="0" dirty="0" smtClean="0">
                <a:solidFill>
                  <a:srgbClr val="02040A"/>
                </a:solidFill>
                <a:latin typeface="Times New Roman" pitchFamily="18" charset="0"/>
                <a:cs typeface="B Mitra" pitchFamily="2" charset="-78"/>
              </a:rPr>
              <a:t>Relative Identifier (RID) Master</a:t>
            </a:r>
          </a:p>
          <a:p>
            <a:pPr lvl="2" algn="just" rtl="1"/>
            <a:r>
              <a:rPr lang="en-US" sz="2000" dirty="0" smtClean="0">
                <a:solidFill>
                  <a:srgbClr val="02040A"/>
                </a:solidFill>
                <a:latin typeface="Times New Roman" pitchFamily="18" charset="0"/>
                <a:cs typeface="B Mitra" pitchFamily="2" charset="-78"/>
              </a:rPr>
              <a:t>Infrastructure Master</a:t>
            </a:r>
            <a:endParaRPr lang="fa-IR" sz="2000" b="0" dirty="0" smtClean="0">
              <a:solidFill>
                <a:srgbClr val="02040A"/>
              </a:solidFill>
              <a:latin typeface="Times New Roman" pitchFamily="18" charset="0"/>
              <a:cs typeface="B Mitra" pitchFamily="2" charset="-78"/>
            </a:endParaRPr>
          </a:p>
          <a:p>
            <a:pPr algn="r" rtl="1"/>
            <a:endParaRPr lang="en-US" sz="2400" b="0" dirty="0">
              <a:solidFill>
                <a:srgbClr val="02040A"/>
              </a:solidFill>
              <a:latin typeface="Times New Roman" pitchFamily="18" charset="0"/>
              <a:cs typeface="B Mitra" pitchFamily="2" charset="-78"/>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2"/>
          <p:cNvSpPr>
            <a:spLocks noGrp="1"/>
          </p:cNvSpPr>
          <p:nvPr>
            <p:ph type="ftr" sz="quarter" idx="10"/>
          </p:nvPr>
        </p:nvSpPr>
        <p:spPr>
          <a:noFill/>
        </p:spPr>
        <p:txBody>
          <a:bodyPr/>
          <a:lstStyle/>
          <a:p>
            <a:r>
              <a:rPr lang="en-US" smtClean="0"/>
              <a:t>Company  Logo</a:t>
            </a:r>
          </a:p>
        </p:txBody>
      </p:sp>
      <p:sp>
        <p:nvSpPr>
          <p:cNvPr id="38915" name="Slide Number Placeholder 3"/>
          <p:cNvSpPr>
            <a:spLocks noGrp="1"/>
          </p:cNvSpPr>
          <p:nvPr>
            <p:ph type="sldNum" sz="quarter" idx="11"/>
          </p:nvPr>
        </p:nvSpPr>
        <p:spPr>
          <a:noFill/>
        </p:spPr>
        <p:txBody>
          <a:bodyPr/>
          <a:lstStyle/>
          <a:p>
            <a:fld id="{B07895E6-8915-4913-923D-1A0978A6BF77}" type="slidenum">
              <a:rPr lang="en-US" smtClean="0"/>
              <a:pPr/>
              <a:t>74</a:t>
            </a:fld>
            <a:endParaRPr lang="en-US" smtClean="0"/>
          </a:p>
        </p:txBody>
      </p:sp>
      <p:sp>
        <p:nvSpPr>
          <p:cNvPr id="38916" name="Rectangle 2"/>
          <p:cNvSpPr>
            <a:spLocks noGrp="1" noChangeArrowheads="1"/>
          </p:cNvSpPr>
          <p:nvPr>
            <p:ph type="title" idx="4294967295"/>
          </p:nvPr>
        </p:nvSpPr>
        <p:spPr>
          <a:xfrm>
            <a:off x="0" y="319088"/>
            <a:ext cx="8229600" cy="563562"/>
          </a:xfrm>
        </p:spPr>
        <p:txBody>
          <a:bodyPr/>
          <a:lstStyle/>
          <a:p>
            <a:pPr algn="r" rtl="1" eaLnBrk="1" hangingPunct="1"/>
            <a:r>
              <a:rPr lang="en-US" sz="3200" dirty="0" smtClean="0">
                <a:latin typeface="Times New Roman" pitchFamily="18" charset="0"/>
                <a:cs typeface="Times New Roman" pitchFamily="18" charset="0"/>
              </a:rPr>
              <a:t>Schema Master</a:t>
            </a:r>
          </a:p>
        </p:txBody>
      </p:sp>
      <p:sp>
        <p:nvSpPr>
          <p:cNvPr id="38917" name="Text Box 6"/>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
        <p:nvSpPr>
          <p:cNvPr id="7" name="Content Placeholder 6"/>
          <p:cNvSpPr>
            <a:spLocks noGrp="1"/>
          </p:cNvSpPr>
          <p:nvPr>
            <p:ph/>
          </p:nvPr>
        </p:nvSpPr>
        <p:spPr>
          <a:xfrm>
            <a:off x="457200" y="1143000"/>
            <a:ext cx="8229600" cy="5181600"/>
          </a:xfrm>
        </p:spPr>
        <p:txBody>
          <a:bodyPr/>
          <a:lstStyle/>
          <a:p>
            <a:pPr algn="just" rtl="1"/>
            <a:r>
              <a:rPr lang="fa-IR" sz="2400" b="0" dirty="0" smtClean="0">
                <a:solidFill>
                  <a:srgbClr val="02040A"/>
                </a:solidFill>
                <a:latin typeface="Times New Roman" pitchFamily="18" charset="0"/>
                <a:cs typeface="B Mitra" pitchFamily="2" charset="-78"/>
              </a:rPr>
              <a:t>به تعریف ساختارهائی می پردازد که از طریق آن می توان اشیا در </a:t>
            </a:r>
            <a:r>
              <a:rPr lang="en-US" sz="2400" b="0" dirty="0" smtClean="0">
                <a:solidFill>
                  <a:srgbClr val="02040A"/>
                </a:solidFill>
                <a:latin typeface="Times New Roman" pitchFamily="18" charset="0"/>
                <a:cs typeface="B Mitra" pitchFamily="2" charset="-78"/>
              </a:rPr>
              <a:t>AD</a:t>
            </a:r>
            <a:r>
              <a:rPr lang="fa-IR" sz="2400" b="0" dirty="0" smtClean="0">
                <a:solidFill>
                  <a:srgbClr val="02040A"/>
                </a:solidFill>
                <a:latin typeface="Times New Roman" pitchFamily="18" charset="0"/>
                <a:cs typeface="B Mitra" pitchFamily="2" charset="-78"/>
              </a:rPr>
              <a:t> را ساختار بندی کرد.</a:t>
            </a:r>
          </a:p>
          <a:p>
            <a:pPr algn="just" rtl="1"/>
            <a:r>
              <a:rPr lang="fa-IR" sz="2400" b="0" dirty="0" smtClean="0">
                <a:solidFill>
                  <a:srgbClr val="02040A"/>
                </a:solidFill>
                <a:latin typeface="Times New Roman" pitchFamily="18" charset="0"/>
                <a:cs typeface="B Mitra" pitchFamily="2" charset="-78"/>
              </a:rPr>
              <a:t>این ساختارها باید در کل </a:t>
            </a:r>
            <a:r>
              <a:rPr lang="en-US" sz="2400" b="0" dirty="0" smtClean="0">
                <a:solidFill>
                  <a:srgbClr val="02040A"/>
                </a:solidFill>
                <a:latin typeface="Times New Roman" pitchFamily="18" charset="0"/>
                <a:cs typeface="B Mitra" pitchFamily="2" charset="-78"/>
              </a:rPr>
              <a:t>Forest </a:t>
            </a:r>
            <a:r>
              <a:rPr lang="fa-IR" sz="2400" b="0" dirty="0" smtClean="0">
                <a:solidFill>
                  <a:srgbClr val="02040A"/>
                </a:solidFill>
                <a:latin typeface="Times New Roman" pitchFamily="18" charset="0"/>
                <a:cs typeface="B Mitra" pitchFamily="2" charset="-78"/>
              </a:rPr>
              <a:t>یکسان باشد.</a:t>
            </a:r>
            <a:endParaRPr lang="en-US" sz="2400" b="0" dirty="0">
              <a:solidFill>
                <a:srgbClr val="02040A"/>
              </a:solidFill>
              <a:latin typeface="Times New Roman" pitchFamily="18" charset="0"/>
              <a:cs typeface="B Mitra" pitchFamily="2" charset="-78"/>
            </a:endParaRPr>
          </a:p>
        </p:txBody>
      </p:sp>
      <p:pic>
        <p:nvPicPr>
          <p:cNvPr id="2050" name="Picture 2"/>
          <p:cNvPicPr>
            <a:picLocks noChangeAspect="1" noChangeArrowheads="1"/>
          </p:cNvPicPr>
          <p:nvPr/>
        </p:nvPicPr>
        <p:blipFill>
          <a:blip r:embed="rId2" cstate="print"/>
          <a:srcRect/>
          <a:stretch>
            <a:fillRect/>
          </a:stretch>
        </p:blipFill>
        <p:spPr bwMode="auto">
          <a:xfrm>
            <a:off x="1066800" y="2286000"/>
            <a:ext cx="7391400" cy="39159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2"/>
          <p:cNvSpPr>
            <a:spLocks noGrp="1"/>
          </p:cNvSpPr>
          <p:nvPr>
            <p:ph type="ftr" sz="quarter" idx="10"/>
          </p:nvPr>
        </p:nvSpPr>
        <p:spPr>
          <a:noFill/>
        </p:spPr>
        <p:txBody>
          <a:bodyPr/>
          <a:lstStyle/>
          <a:p>
            <a:r>
              <a:rPr lang="en-US" smtClean="0"/>
              <a:t>Company  Logo</a:t>
            </a:r>
          </a:p>
        </p:txBody>
      </p:sp>
      <p:sp>
        <p:nvSpPr>
          <p:cNvPr id="38915" name="Slide Number Placeholder 3"/>
          <p:cNvSpPr>
            <a:spLocks noGrp="1"/>
          </p:cNvSpPr>
          <p:nvPr>
            <p:ph type="sldNum" sz="quarter" idx="11"/>
          </p:nvPr>
        </p:nvSpPr>
        <p:spPr>
          <a:noFill/>
        </p:spPr>
        <p:txBody>
          <a:bodyPr/>
          <a:lstStyle/>
          <a:p>
            <a:fld id="{B07895E6-8915-4913-923D-1A0978A6BF77}" type="slidenum">
              <a:rPr lang="en-US" smtClean="0"/>
              <a:pPr/>
              <a:t>75</a:t>
            </a:fld>
            <a:endParaRPr lang="en-US" smtClean="0"/>
          </a:p>
        </p:txBody>
      </p:sp>
      <p:sp>
        <p:nvSpPr>
          <p:cNvPr id="38916" name="Rectangle 2"/>
          <p:cNvSpPr>
            <a:spLocks noGrp="1" noChangeArrowheads="1"/>
          </p:cNvSpPr>
          <p:nvPr>
            <p:ph type="title" idx="4294967295"/>
          </p:nvPr>
        </p:nvSpPr>
        <p:spPr>
          <a:xfrm>
            <a:off x="0" y="319088"/>
            <a:ext cx="8229600" cy="563562"/>
          </a:xfrm>
        </p:spPr>
        <p:txBody>
          <a:bodyPr/>
          <a:lstStyle/>
          <a:p>
            <a:pPr algn="r" rtl="1" eaLnBrk="1" hangingPunct="1"/>
            <a:r>
              <a:rPr lang="en-US" sz="3200" dirty="0" smtClean="0">
                <a:latin typeface="Times New Roman" pitchFamily="18" charset="0"/>
                <a:cs typeface="Times New Roman" pitchFamily="18" charset="0"/>
              </a:rPr>
              <a:t>Domain Naming Master</a:t>
            </a:r>
          </a:p>
        </p:txBody>
      </p:sp>
      <p:sp>
        <p:nvSpPr>
          <p:cNvPr id="38917" name="Text Box 6"/>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
        <p:nvSpPr>
          <p:cNvPr id="7" name="Content Placeholder 6"/>
          <p:cNvSpPr>
            <a:spLocks noGrp="1"/>
          </p:cNvSpPr>
          <p:nvPr>
            <p:ph/>
          </p:nvPr>
        </p:nvSpPr>
        <p:spPr>
          <a:xfrm>
            <a:off x="457200" y="1143000"/>
            <a:ext cx="8229600" cy="5181600"/>
          </a:xfrm>
        </p:spPr>
        <p:txBody>
          <a:bodyPr/>
          <a:lstStyle/>
          <a:p>
            <a:pPr algn="just" rtl="1"/>
            <a:r>
              <a:rPr lang="fa-IR" sz="2400" b="0" dirty="0" smtClean="0">
                <a:solidFill>
                  <a:srgbClr val="02040A"/>
                </a:solidFill>
                <a:latin typeface="Times New Roman" pitchFamily="18" charset="0"/>
                <a:cs typeface="B Mitra" pitchFamily="2" charset="-78"/>
              </a:rPr>
              <a:t>اضافه شدن یا حذف شدن یک </a:t>
            </a:r>
            <a:r>
              <a:rPr lang="en-US" sz="2400" b="0" dirty="0" smtClean="0">
                <a:solidFill>
                  <a:srgbClr val="02040A"/>
                </a:solidFill>
                <a:latin typeface="Times New Roman" pitchFamily="18" charset="0"/>
                <a:cs typeface="B Mitra" pitchFamily="2" charset="-78"/>
              </a:rPr>
              <a:t>Domain</a:t>
            </a:r>
            <a:r>
              <a:rPr lang="fa-IR" sz="2400" b="0" dirty="0" smtClean="0">
                <a:solidFill>
                  <a:srgbClr val="02040A"/>
                </a:solidFill>
                <a:latin typeface="Times New Roman" pitchFamily="18" charset="0"/>
                <a:cs typeface="B Mitra" pitchFamily="2" charset="-78"/>
              </a:rPr>
              <a:t> در درون </a:t>
            </a:r>
            <a:r>
              <a:rPr lang="en-US" sz="2400" b="0" dirty="0" smtClean="0">
                <a:solidFill>
                  <a:srgbClr val="02040A"/>
                </a:solidFill>
                <a:latin typeface="Times New Roman" pitchFamily="18" charset="0"/>
                <a:cs typeface="B Mitra" pitchFamily="2" charset="-78"/>
              </a:rPr>
              <a:t>Forest</a:t>
            </a:r>
            <a:r>
              <a:rPr lang="fa-IR" sz="2400" b="0" dirty="0" smtClean="0">
                <a:solidFill>
                  <a:srgbClr val="02040A"/>
                </a:solidFill>
                <a:latin typeface="Times New Roman" pitchFamily="18" charset="0"/>
                <a:cs typeface="B Mitra" pitchFamily="2" charset="-78"/>
              </a:rPr>
              <a:t> به عهده </a:t>
            </a:r>
            <a:r>
              <a:rPr lang="en-US" sz="2400" b="0" dirty="0" smtClean="0">
                <a:solidFill>
                  <a:srgbClr val="02040A"/>
                </a:solidFill>
                <a:latin typeface="Times New Roman" pitchFamily="18" charset="0"/>
                <a:cs typeface="B Mitra" pitchFamily="2" charset="-78"/>
              </a:rPr>
              <a:t>DC</a:t>
            </a:r>
            <a:r>
              <a:rPr lang="fa-IR" sz="2400" b="0" dirty="0" smtClean="0">
                <a:solidFill>
                  <a:srgbClr val="02040A"/>
                </a:solidFill>
                <a:latin typeface="Times New Roman" pitchFamily="18" charset="0"/>
                <a:cs typeface="B Mitra" pitchFamily="2" charset="-78"/>
              </a:rPr>
              <a:t> کنترل کننده این نقش است.</a:t>
            </a:r>
          </a:p>
          <a:p>
            <a:pPr algn="just" rtl="1"/>
            <a:r>
              <a:rPr lang="fa-IR" sz="2400" b="0" dirty="0" smtClean="0">
                <a:solidFill>
                  <a:srgbClr val="02040A"/>
                </a:solidFill>
                <a:latin typeface="Times New Roman" pitchFamily="18" charset="0"/>
                <a:cs typeface="B Mitra" pitchFamily="2" charset="-78"/>
              </a:rPr>
              <a:t>تنها یک سرور در کل </a:t>
            </a:r>
            <a:r>
              <a:rPr lang="en-US" sz="2400" b="0" dirty="0" smtClean="0">
                <a:solidFill>
                  <a:srgbClr val="02040A"/>
                </a:solidFill>
                <a:latin typeface="Times New Roman" pitchFamily="18" charset="0"/>
                <a:cs typeface="B Mitra" pitchFamily="2" charset="-78"/>
              </a:rPr>
              <a:t>Forest </a:t>
            </a:r>
            <a:r>
              <a:rPr lang="fa-IR" sz="2400" b="0" dirty="0" smtClean="0">
                <a:solidFill>
                  <a:srgbClr val="02040A"/>
                </a:solidFill>
                <a:latin typeface="Times New Roman" pitchFamily="18" charset="0"/>
                <a:cs typeface="B Mitra" pitchFamily="2" charset="-78"/>
              </a:rPr>
              <a:t> می تواند این نقش را دارا باشد.</a:t>
            </a:r>
          </a:p>
          <a:p>
            <a:pPr algn="just" rtl="1"/>
            <a:endParaRPr lang="en-US" sz="2400" b="0" dirty="0">
              <a:solidFill>
                <a:srgbClr val="02040A"/>
              </a:solidFill>
              <a:latin typeface="Times New Roman" pitchFamily="18" charset="0"/>
              <a:cs typeface="B Mitra" pitchFamily="2" charset="-78"/>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2"/>
          <p:cNvSpPr>
            <a:spLocks noGrp="1"/>
          </p:cNvSpPr>
          <p:nvPr>
            <p:ph type="ftr" sz="quarter" idx="10"/>
          </p:nvPr>
        </p:nvSpPr>
        <p:spPr>
          <a:noFill/>
        </p:spPr>
        <p:txBody>
          <a:bodyPr/>
          <a:lstStyle/>
          <a:p>
            <a:r>
              <a:rPr lang="en-US" smtClean="0"/>
              <a:t>Company  Logo</a:t>
            </a:r>
          </a:p>
        </p:txBody>
      </p:sp>
      <p:sp>
        <p:nvSpPr>
          <p:cNvPr id="38915" name="Slide Number Placeholder 3"/>
          <p:cNvSpPr>
            <a:spLocks noGrp="1"/>
          </p:cNvSpPr>
          <p:nvPr>
            <p:ph type="sldNum" sz="quarter" idx="11"/>
          </p:nvPr>
        </p:nvSpPr>
        <p:spPr>
          <a:noFill/>
        </p:spPr>
        <p:txBody>
          <a:bodyPr/>
          <a:lstStyle/>
          <a:p>
            <a:fld id="{B07895E6-8915-4913-923D-1A0978A6BF77}" type="slidenum">
              <a:rPr lang="en-US" smtClean="0"/>
              <a:pPr/>
              <a:t>76</a:t>
            </a:fld>
            <a:endParaRPr lang="en-US" smtClean="0"/>
          </a:p>
        </p:txBody>
      </p:sp>
      <p:sp>
        <p:nvSpPr>
          <p:cNvPr id="38916" name="Rectangle 2"/>
          <p:cNvSpPr>
            <a:spLocks noGrp="1" noChangeArrowheads="1"/>
          </p:cNvSpPr>
          <p:nvPr>
            <p:ph type="title" idx="4294967295"/>
          </p:nvPr>
        </p:nvSpPr>
        <p:spPr>
          <a:xfrm>
            <a:off x="0" y="319088"/>
            <a:ext cx="8229600" cy="563562"/>
          </a:xfrm>
        </p:spPr>
        <p:txBody>
          <a:bodyPr/>
          <a:lstStyle/>
          <a:p>
            <a:pPr algn="r" rtl="1" eaLnBrk="1" hangingPunct="1"/>
            <a:r>
              <a:rPr lang="en-US" sz="3200" dirty="0" smtClean="0">
                <a:latin typeface="Times New Roman" pitchFamily="18" charset="0"/>
                <a:cs typeface="Times New Roman" pitchFamily="18" charset="0"/>
              </a:rPr>
              <a:t>Domain Specific Master</a:t>
            </a:r>
          </a:p>
        </p:txBody>
      </p:sp>
      <p:sp>
        <p:nvSpPr>
          <p:cNvPr id="38917" name="Text Box 6"/>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
        <p:nvSpPr>
          <p:cNvPr id="7" name="Content Placeholder 6"/>
          <p:cNvSpPr>
            <a:spLocks noGrp="1"/>
          </p:cNvSpPr>
          <p:nvPr>
            <p:ph/>
          </p:nvPr>
        </p:nvSpPr>
        <p:spPr>
          <a:xfrm>
            <a:off x="457200" y="1143000"/>
            <a:ext cx="8229600" cy="5181600"/>
          </a:xfrm>
        </p:spPr>
        <p:txBody>
          <a:bodyPr/>
          <a:lstStyle/>
          <a:p>
            <a:pPr algn="just" rtl="1"/>
            <a:r>
              <a:rPr lang="en-US" sz="2400" b="0" dirty="0" smtClean="0">
                <a:solidFill>
                  <a:srgbClr val="02040A"/>
                </a:solidFill>
                <a:latin typeface="Times New Roman" pitchFamily="18" charset="0"/>
                <a:cs typeface="B Mitra" pitchFamily="2" charset="-78"/>
              </a:rPr>
              <a:t>Infrastructure Master</a:t>
            </a:r>
          </a:p>
          <a:p>
            <a:pPr lvl="1" algn="just" rtl="1"/>
            <a:r>
              <a:rPr lang="fa-IR" sz="2000" b="0" dirty="0" smtClean="0">
                <a:solidFill>
                  <a:srgbClr val="02040A"/>
                </a:solidFill>
                <a:latin typeface="Times New Roman" pitchFamily="18" charset="0"/>
                <a:cs typeface="B Mitra" pitchFamily="2" charset="-78"/>
              </a:rPr>
              <a:t>مدیریت و کنترل انتقال اشیا را در درون </a:t>
            </a:r>
            <a:r>
              <a:rPr lang="en-US" sz="2000" b="0" dirty="0" smtClean="0">
                <a:solidFill>
                  <a:srgbClr val="02040A"/>
                </a:solidFill>
                <a:latin typeface="Times New Roman" pitchFamily="18" charset="0"/>
                <a:cs typeface="B Mitra" pitchFamily="2" charset="-78"/>
              </a:rPr>
              <a:t>Forest </a:t>
            </a:r>
            <a:r>
              <a:rPr lang="fa-IR" sz="2000" b="0" dirty="0" smtClean="0">
                <a:solidFill>
                  <a:srgbClr val="02040A"/>
                </a:solidFill>
                <a:latin typeface="Times New Roman" pitchFamily="18" charset="0"/>
                <a:cs typeface="B Mitra" pitchFamily="2" charset="-78"/>
              </a:rPr>
              <a:t> و یا </a:t>
            </a:r>
            <a:r>
              <a:rPr lang="en-US" sz="2000" b="0" dirty="0" smtClean="0">
                <a:solidFill>
                  <a:srgbClr val="02040A"/>
                </a:solidFill>
                <a:latin typeface="Times New Roman" pitchFamily="18" charset="0"/>
                <a:cs typeface="B Mitra" pitchFamily="2" charset="-78"/>
              </a:rPr>
              <a:t>Domain</a:t>
            </a:r>
            <a:r>
              <a:rPr lang="fa-IR" sz="2000" b="0" dirty="0" smtClean="0">
                <a:solidFill>
                  <a:srgbClr val="02040A"/>
                </a:solidFill>
                <a:latin typeface="Times New Roman" pitchFamily="18" charset="0"/>
                <a:cs typeface="B Mitra" pitchFamily="2" charset="-78"/>
              </a:rPr>
              <a:t> بر عهده دارد.</a:t>
            </a:r>
          </a:p>
          <a:p>
            <a:pPr lvl="1" algn="just" rtl="1"/>
            <a:r>
              <a:rPr lang="fa-IR" sz="2000" b="0" dirty="0" smtClean="0">
                <a:solidFill>
                  <a:srgbClr val="02040A"/>
                </a:solidFill>
                <a:latin typeface="Times New Roman" pitchFamily="18" charset="0"/>
                <a:cs typeface="B Mitra" pitchFamily="2" charset="-78"/>
              </a:rPr>
              <a:t>این نقص باید یک دید جامع و یکسان از کل ساختار </a:t>
            </a:r>
            <a:r>
              <a:rPr lang="en-US" sz="2000" b="0" dirty="0" smtClean="0">
                <a:solidFill>
                  <a:srgbClr val="02040A"/>
                </a:solidFill>
                <a:latin typeface="Times New Roman" pitchFamily="18" charset="0"/>
                <a:cs typeface="B Mitra" pitchFamily="2" charset="-78"/>
              </a:rPr>
              <a:t>AD</a:t>
            </a:r>
            <a:r>
              <a:rPr lang="fa-IR" sz="2000" b="0" dirty="0" smtClean="0">
                <a:solidFill>
                  <a:srgbClr val="02040A"/>
                </a:solidFill>
                <a:latin typeface="Times New Roman" pitchFamily="18" charset="0"/>
                <a:cs typeface="B Mitra" pitchFamily="2" charset="-78"/>
              </a:rPr>
              <a:t> به وجود آورد.</a:t>
            </a:r>
          </a:p>
          <a:p>
            <a:pPr lvl="1" algn="just" rtl="1"/>
            <a:r>
              <a:rPr lang="fa-IR" sz="2000" b="0" dirty="0" smtClean="0">
                <a:solidFill>
                  <a:srgbClr val="02040A"/>
                </a:solidFill>
                <a:latin typeface="Times New Roman" pitchFamily="18" charset="0"/>
                <a:cs typeface="B Mitra" pitchFamily="2" charset="-78"/>
              </a:rPr>
              <a:t>این کار از طریق حفظ تمامیت اطلاعات اشیا صورت می پذیرد.</a:t>
            </a:r>
            <a:endParaRPr lang="en-US" sz="2000" b="0" dirty="0" smtClean="0">
              <a:solidFill>
                <a:srgbClr val="02040A"/>
              </a:solidFill>
              <a:latin typeface="Times New Roman" pitchFamily="18" charset="0"/>
              <a:cs typeface="B Mitra" pitchFamily="2" charset="-78"/>
            </a:endParaRPr>
          </a:p>
          <a:p>
            <a:pPr marL="342900" lvl="2" indent="-342900" algn="just" rtl="1">
              <a:buClr>
                <a:schemeClr val="hlink"/>
              </a:buClr>
              <a:buFont typeface="Wingdings" pitchFamily="2" charset="2"/>
              <a:buChar char="v"/>
            </a:pPr>
            <a:r>
              <a:rPr lang="en-US" dirty="0" smtClean="0">
                <a:solidFill>
                  <a:srgbClr val="02040A"/>
                </a:solidFill>
                <a:latin typeface="Times New Roman" pitchFamily="18" charset="0"/>
                <a:cs typeface="B Mitra" pitchFamily="2" charset="-78"/>
              </a:rPr>
              <a:t>Relative Identifier (RID) Master</a:t>
            </a:r>
          </a:p>
          <a:p>
            <a:pPr marL="800100" lvl="3" indent="-342900" algn="just" rtl="1">
              <a:buClr>
                <a:schemeClr val="hlink"/>
              </a:buClr>
              <a:buFont typeface="Wingdings" pitchFamily="2" charset="2"/>
              <a:buChar char="§"/>
            </a:pPr>
            <a:r>
              <a:rPr lang="fa-IR" dirty="0" smtClean="0">
                <a:solidFill>
                  <a:srgbClr val="02040A"/>
                </a:solidFill>
                <a:latin typeface="Times New Roman" pitchFamily="18" charset="0"/>
                <a:cs typeface="B Mitra" pitchFamily="2" charset="-78"/>
              </a:rPr>
              <a:t>مسئولیت تخصیص </a:t>
            </a:r>
            <a:r>
              <a:rPr lang="en-US" dirty="0" smtClean="0">
                <a:solidFill>
                  <a:srgbClr val="02040A"/>
                </a:solidFill>
                <a:latin typeface="Times New Roman" pitchFamily="18" charset="0"/>
                <a:cs typeface="B Mitra" pitchFamily="2" charset="-78"/>
              </a:rPr>
              <a:t>SID</a:t>
            </a:r>
            <a:r>
              <a:rPr lang="fa-IR" dirty="0" smtClean="0">
                <a:solidFill>
                  <a:srgbClr val="02040A"/>
                </a:solidFill>
                <a:latin typeface="Times New Roman" pitchFamily="18" charset="0"/>
                <a:cs typeface="B Mitra" pitchFamily="2" charset="-78"/>
              </a:rPr>
              <a:t>ها را در </a:t>
            </a:r>
            <a:r>
              <a:rPr lang="en-US" dirty="0" smtClean="0">
                <a:solidFill>
                  <a:srgbClr val="02040A"/>
                </a:solidFill>
                <a:latin typeface="Times New Roman" pitchFamily="18" charset="0"/>
                <a:cs typeface="B Mitra" pitchFamily="2" charset="-78"/>
              </a:rPr>
              <a:t>Domain</a:t>
            </a:r>
            <a:r>
              <a:rPr lang="fa-IR" dirty="0" smtClean="0">
                <a:solidFill>
                  <a:srgbClr val="02040A"/>
                </a:solidFill>
                <a:latin typeface="Times New Roman" pitchFamily="18" charset="0"/>
                <a:cs typeface="B Mitra" pitchFamily="2" charset="-78"/>
              </a:rPr>
              <a:t> بر عهده دارد</a:t>
            </a:r>
          </a:p>
          <a:p>
            <a:pPr marL="342900" lvl="2" indent="-342900" algn="just" rtl="1">
              <a:buClr>
                <a:schemeClr val="hlink"/>
              </a:buClr>
              <a:buFont typeface="Wingdings" pitchFamily="2" charset="2"/>
              <a:buChar char="§"/>
            </a:pPr>
            <a:r>
              <a:rPr lang="en-US" dirty="0" smtClean="0">
                <a:solidFill>
                  <a:srgbClr val="02040A"/>
                </a:solidFill>
                <a:latin typeface="Times New Roman" pitchFamily="18" charset="0"/>
                <a:cs typeface="B Mitra" pitchFamily="2" charset="-78"/>
              </a:rPr>
              <a:t>PDC Emulator</a:t>
            </a:r>
            <a:endParaRPr lang="fa-IR" dirty="0" smtClean="0">
              <a:solidFill>
                <a:srgbClr val="02040A"/>
              </a:solidFill>
              <a:latin typeface="Times New Roman" pitchFamily="18" charset="0"/>
              <a:cs typeface="B Mitra" pitchFamily="2" charset="-78"/>
            </a:endParaRPr>
          </a:p>
          <a:p>
            <a:pPr marL="800100" lvl="3" indent="-342900" algn="just" rtl="1">
              <a:buClr>
                <a:schemeClr val="hlink"/>
              </a:buClr>
              <a:buFont typeface="Wingdings" pitchFamily="2" charset="2"/>
              <a:buChar char="§"/>
            </a:pPr>
            <a:r>
              <a:rPr lang="fa-IR" dirty="0" smtClean="0">
                <a:solidFill>
                  <a:srgbClr val="02040A"/>
                </a:solidFill>
                <a:latin typeface="Times New Roman" pitchFamily="18" charset="0"/>
                <a:cs typeface="B Mitra" pitchFamily="2" charset="-78"/>
              </a:rPr>
              <a:t>مسئولیت برقرای ارتباط با </a:t>
            </a:r>
            <a:r>
              <a:rPr lang="en-US" dirty="0" smtClean="0">
                <a:solidFill>
                  <a:srgbClr val="02040A"/>
                </a:solidFill>
                <a:latin typeface="Times New Roman" pitchFamily="18" charset="0"/>
                <a:cs typeface="B Mitra" pitchFamily="2" charset="-78"/>
              </a:rPr>
              <a:t>DC</a:t>
            </a:r>
            <a:r>
              <a:rPr lang="fa-IR" dirty="0" smtClean="0">
                <a:solidFill>
                  <a:srgbClr val="02040A"/>
                </a:solidFill>
                <a:latin typeface="Times New Roman" pitchFamily="18" charset="0"/>
                <a:cs typeface="B Mitra" pitchFamily="2" charset="-78"/>
              </a:rPr>
              <a:t>های پشتیبان را بر عهده دارد. حتی </a:t>
            </a:r>
            <a:r>
              <a:rPr lang="en-US" dirty="0" smtClean="0">
                <a:solidFill>
                  <a:srgbClr val="02040A"/>
                </a:solidFill>
                <a:latin typeface="Times New Roman" pitchFamily="18" charset="0"/>
                <a:cs typeface="B Mitra" pitchFamily="2" charset="-78"/>
              </a:rPr>
              <a:t>DC</a:t>
            </a:r>
            <a:r>
              <a:rPr lang="fa-IR" dirty="0" smtClean="0">
                <a:solidFill>
                  <a:srgbClr val="02040A"/>
                </a:solidFill>
                <a:latin typeface="Times New Roman" pitchFamily="18" charset="0"/>
                <a:cs typeface="B Mitra" pitchFamily="2" charset="-78"/>
              </a:rPr>
              <a:t>هائی که از </a:t>
            </a:r>
            <a:r>
              <a:rPr lang="en-US" dirty="0" smtClean="0">
                <a:solidFill>
                  <a:srgbClr val="02040A"/>
                </a:solidFill>
                <a:latin typeface="Times New Roman" pitchFamily="18" charset="0"/>
                <a:cs typeface="B Mitra" pitchFamily="2" charset="-78"/>
              </a:rPr>
              <a:t>winServer2000</a:t>
            </a:r>
            <a:r>
              <a:rPr lang="fa-IR" dirty="0" smtClean="0">
                <a:solidFill>
                  <a:srgbClr val="02040A"/>
                </a:solidFill>
                <a:latin typeface="Times New Roman" pitchFamily="18" charset="0"/>
                <a:cs typeface="B Mitra" pitchFamily="2" charset="-78"/>
              </a:rPr>
              <a:t> نیز قدیمی تر باشند.</a:t>
            </a:r>
          </a:p>
          <a:p>
            <a:pPr marL="800100" lvl="3" indent="-342900" algn="just" rtl="1">
              <a:buClr>
                <a:schemeClr val="hlink"/>
              </a:buClr>
              <a:buFont typeface="Wingdings" pitchFamily="2" charset="2"/>
              <a:buChar char="§"/>
            </a:pPr>
            <a:r>
              <a:rPr lang="fa-IR" dirty="0" smtClean="0">
                <a:solidFill>
                  <a:srgbClr val="02040A"/>
                </a:solidFill>
                <a:latin typeface="Times New Roman" pitchFamily="18" charset="0"/>
                <a:cs typeface="B Mitra" pitchFamily="2" charset="-78"/>
              </a:rPr>
              <a:t>اگر بین </a:t>
            </a:r>
            <a:r>
              <a:rPr lang="en-US" dirty="0" smtClean="0">
                <a:solidFill>
                  <a:srgbClr val="02040A"/>
                </a:solidFill>
                <a:latin typeface="Times New Roman" pitchFamily="18" charset="0"/>
                <a:cs typeface="B Mitra" pitchFamily="2" charset="-78"/>
              </a:rPr>
              <a:t>attribute</a:t>
            </a:r>
            <a:r>
              <a:rPr lang="fa-IR" dirty="0" smtClean="0">
                <a:solidFill>
                  <a:srgbClr val="02040A"/>
                </a:solidFill>
                <a:latin typeface="Times New Roman" pitchFamily="18" charset="0"/>
                <a:cs typeface="B Mitra" pitchFamily="2" charset="-78"/>
              </a:rPr>
              <a:t>های یک شی </a:t>
            </a:r>
            <a:r>
              <a:rPr lang="en-US" dirty="0" smtClean="0">
                <a:solidFill>
                  <a:srgbClr val="02040A"/>
                </a:solidFill>
                <a:latin typeface="Times New Roman" pitchFamily="18" charset="0"/>
                <a:cs typeface="B Mitra" pitchFamily="2" charset="-78"/>
              </a:rPr>
              <a:t>conflict</a:t>
            </a:r>
            <a:r>
              <a:rPr lang="fa-IR" dirty="0" smtClean="0">
                <a:solidFill>
                  <a:srgbClr val="02040A"/>
                </a:solidFill>
                <a:latin typeface="Times New Roman" pitchFamily="18" charset="0"/>
                <a:cs typeface="B Mitra" pitchFamily="2" charset="-78"/>
              </a:rPr>
              <a:t> رخ دهد، این سرور مسئول حل آن است.</a:t>
            </a:r>
            <a:endParaRPr lang="en-US" dirty="0" smtClean="0">
              <a:solidFill>
                <a:srgbClr val="02040A"/>
              </a:solidFill>
              <a:latin typeface="Times New Roman" pitchFamily="18" charset="0"/>
              <a:cs typeface="B Mitra" pitchFamily="2" charset="-78"/>
            </a:endParaRPr>
          </a:p>
          <a:p>
            <a:pPr algn="just" rtl="1"/>
            <a:endParaRPr lang="en-US" sz="2400" b="0" dirty="0" smtClean="0">
              <a:solidFill>
                <a:srgbClr val="02040A"/>
              </a:solidFill>
              <a:latin typeface="Times New Roman" pitchFamily="18" charset="0"/>
              <a:cs typeface="B Mitra" pitchFamily="2" charset="-78"/>
            </a:endParaRPr>
          </a:p>
          <a:p>
            <a:pPr algn="just" rtl="1"/>
            <a:endParaRPr lang="en-US" sz="2400" b="0" dirty="0">
              <a:solidFill>
                <a:srgbClr val="02040A"/>
              </a:solidFill>
              <a:latin typeface="Times New Roman" pitchFamily="18" charset="0"/>
              <a:cs typeface="B Mitra" pitchFamily="2" charset="-78"/>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3"/>
          <p:cNvSpPr>
            <a:spLocks noGrp="1"/>
          </p:cNvSpPr>
          <p:nvPr>
            <p:ph type="ftr" sz="quarter" idx="10"/>
          </p:nvPr>
        </p:nvSpPr>
        <p:spPr>
          <a:noFill/>
        </p:spPr>
        <p:txBody>
          <a:bodyPr/>
          <a:lstStyle/>
          <a:p>
            <a:r>
              <a:rPr lang="en-US" smtClean="0"/>
              <a:t>Company  Logo</a:t>
            </a:r>
          </a:p>
        </p:txBody>
      </p:sp>
      <p:sp>
        <p:nvSpPr>
          <p:cNvPr id="39939" name="Slide Number Placeholder 4"/>
          <p:cNvSpPr>
            <a:spLocks noGrp="1"/>
          </p:cNvSpPr>
          <p:nvPr>
            <p:ph type="sldNum" sz="quarter" idx="11"/>
          </p:nvPr>
        </p:nvSpPr>
        <p:spPr>
          <a:noFill/>
        </p:spPr>
        <p:txBody>
          <a:bodyPr/>
          <a:lstStyle/>
          <a:p>
            <a:fld id="{2C624C1A-84E0-4AF9-AC77-9B28FF58C235}" type="slidenum">
              <a:rPr lang="en-US" smtClean="0"/>
              <a:pPr/>
              <a:t>77</a:t>
            </a:fld>
            <a:endParaRPr lang="en-US" smtClean="0"/>
          </a:p>
        </p:txBody>
      </p:sp>
      <p:sp>
        <p:nvSpPr>
          <p:cNvPr id="39940" name="Rectangle 2"/>
          <p:cNvSpPr>
            <a:spLocks noGrp="1" noChangeArrowheads="1"/>
          </p:cNvSpPr>
          <p:nvPr>
            <p:ph type="title"/>
          </p:nvPr>
        </p:nvSpPr>
        <p:spPr/>
        <p:txBody>
          <a:bodyPr/>
          <a:lstStyle/>
          <a:p>
            <a:pPr algn="r" rtl="1" eaLnBrk="1" hangingPunct="1"/>
            <a:r>
              <a:rPr lang="fa-IR" sz="3200" b="0" smtClean="0">
                <a:latin typeface="Times New Roman" pitchFamily="18" charset="0"/>
                <a:cs typeface="B Titr" pitchFamily="2" charset="-78"/>
              </a:rPr>
              <a:t>پایه و اساس انعکاس سازی در </a:t>
            </a:r>
            <a:r>
              <a:rPr lang="en-US" sz="3200" b="0" smtClean="0">
                <a:latin typeface="Times New Roman" pitchFamily="18" charset="0"/>
                <a:cs typeface="B Titr" pitchFamily="2" charset="-78"/>
              </a:rPr>
              <a:t>AD</a:t>
            </a:r>
          </a:p>
        </p:txBody>
      </p:sp>
      <p:sp>
        <p:nvSpPr>
          <p:cNvPr id="39941" name="Rectangle 3"/>
          <p:cNvSpPr>
            <a:spLocks noGrp="1" noChangeArrowheads="1"/>
          </p:cNvSpPr>
          <p:nvPr>
            <p:ph type="body" idx="1"/>
          </p:nvPr>
        </p:nvSpPr>
        <p:spPr/>
        <p:txBody>
          <a:bodyPr/>
          <a:lstStyle/>
          <a:p>
            <a:pPr algn="just" rtl="1" eaLnBrk="1" hangingPunct="1">
              <a:lnSpc>
                <a:spcPct val="130000"/>
              </a:lnSpc>
            </a:pPr>
            <a:r>
              <a:rPr lang="fa-IR" sz="2400" b="0" smtClean="0">
                <a:solidFill>
                  <a:srgbClr val="02040A"/>
                </a:solidFill>
                <a:latin typeface="Times New Roman" pitchFamily="18" charset="0"/>
                <a:cs typeface="B Mitra" pitchFamily="2" charset="-78"/>
              </a:rPr>
              <a:t>تغییرات در داده های </a:t>
            </a:r>
            <a:r>
              <a:rPr lang="en-US" sz="2000" b="0" smtClean="0">
                <a:solidFill>
                  <a:srgbClr val="02040A"/>
                </a:solidFill>
                <a:latin typeface="Times New Roman" pitchFamily="18" charset="0"/>
                <a:cs typeface="B Mitra" pitchFamily="2" charset="-78"/>
              </a:rPr>
              <a:t>Active Directory</a:t>
            </a:r>
            <a:r>
              <a:rPr lang="fa-IR" sz="2400" b="0" smtClean="0">
                <a:solidFill>
                  <a:srgbClr val="02040A"/>
                </a:solidFill>
                <a:latin typeface="Times New Roman" pitchFamily="18" charset="0"/>
                <a:cs typeface="B Mitra" pitchFamily="2" charset="-78"/>
              </a:rPr>
              <a:t>:</a:t>
            </a:r>
          </a:p>
          <a:p>
            <a:pPr lvl="1" algn="just" rtl="1" eaLnBrk="1" hangingPunct="1">
              <a:lnSpc>
                <a:spcPct val="130000"/>
              </a:lnSpc>
            </a:pPr>
            <a:r>
              <a:rPr lang="fa-IR" sz="2400" smtClean="0">
                <a:solidFill>
                  <a:srgbClr val="02040A"/>
                </a:solidFill>
                <a:latin typeface="Times New Roman" pitchFamily="18" charset="0"/>
                <a:cs typeface="B Mitra" pitchFamily="2" charset="-78"/>
              </a:rPr>
              <a:t>به روز رسانی </a:t>
            </a:r>
            <a:r>
              <a:rPr lang="en-US" sz="2000" smtClean="0">
                <a:solidFill>
                  <a:srgbClr val="02040A"/>
                </a:solidFill>
                <a:latin typeface="Times New Roman" pitchFamily="18" charset="0"/>
                <a:cs typeface="B Mitra" pitchFamily="2" charset="-78"/>
              </a:rPr>
              <a:t>Domain Controller</a:t>
            </a:r>
            <a:endParaRPr lang="fa-IR" sz="2400" smtClean="0">
              <a:solidFill>
                <a:srgbClr val="02040A"/>
              </a:solidFill>
              <a:latin typeface="Times New Roman" pitchFamily="18" charset="0"/>
              <a:cs typeface="B Mitra" pitchFamily="2" charset="-78"/>
            </a:endParaRPr>
          </a:p>
          <a:p>
            <a:pPr lvl="1" algn="just" rtl="1" eaLnBrk="1" hangingPunct="1">
              <a:lnSpc>
                <a:spcPct val="130000"/>
              </a:lnSpc>
            </a:pPr>
            <a:r>
              <a:rPr lang="fa-IR" sz="2400" smtClean="0">
                <a:solidFill>
                  <a:srgbClr val="02040A"/>
                </a:solidFill>
                <a:latin typeface="Times New Roman" pitchFamily="18" charset="0"/>
                <a:cs typeface="B Mitra" pitchFamily="2" charset="-78"/>
              </a:rPr>
              <a:t>به روز رسانی </a:t>
            </a:r>
            <a:r>
              <a:rPr lang="en-US" sz="2000" smtClean="0">
                <a:solidFill>
                  <a:srgbClr val="02040A"/>
                </a:solidFill>
                <a:latin typeface="Times New Roman" pitchFamily="18" charset="0"/>
                <a:cs typeface="B Mitra" pitchFamily="2" charset="-78"/>
              </a:rPr>
              <a:t>Global Catalog</a:t>
            </a:r>
            <a:endParaRPr lang="fa-IR" sz="2400" smtClean="0">
              <a:solidFill>
                <a:srgbClr val="02040A"/>
              </a:solidFill>
              <a:latin typeface="Times New Roman" pitchFamily="18" charset="0"/>
              <a:cs typeface="B Mitra" pitchFamily="2" charset="-78"/>
            </a:endParaRPr>
          </a:p>
          <a:p>
            <a:pPr algn="just" rtl="1" eaLnBrk="1" hangingPunct="1">
              <a:lnSpc>
                <a:spcPct val="130000"/>
              </a:lnSpc>
            </a:pPr>
            <a:r>
              <a:rPr lang="fa-IR" sz="2400" b="0" smtClean="0">
                <a:solidFill>
                  <a:srgbClr val="02040A"/>
                </a:solidFill>
                <a:latin typeface="Times New Roman" pitchFamily="18" charset="0"/>
                <a:cs typeface="B Mitra" pitchFamily="2" charset="-78"/>
              </a:rPr>
              <a:t>سرورهای </a:t>
            </a:r>
            <a:r>
              <a:rPr lang="en-US" sz="2000" b="0" smtClean="0">
                <a:solidFill>
                  <a:srgbClr val="02040A"/>
                </a:solidFill>
                <a:latin typeface="Times New Roman" pitchFamily="18" charset="0"/>
                <a:cs typeface="B Mitra" pitchFamily="2" charset="-78"/>
              </a:rPr>
              <a:t>Global Catalog</a:t>
            </a:r>
            <a:r>
              <a:rPr lang="fa-IR" sz="2400" b="0" smtClean="0">
                <a:solidFill>
                  <a:srgbClr val="02040A"/>
                </a:solidFill>
                <a:latin typeface="Times New Roman" pitchFamily="18" charset="0"/>
                <a:cs typeface="B Mitra" pitchFamily="2" charset="-78"/>
              </a:rPr>
              <a:t> حاوی پایگاه داده </a:t>
            </a:r>
            <a:r>
              <a:rPr lang="en-US" sz="2000" b="0" smtClean="0">
                <a:solidFill>
                  <a:srgbClr val="02040A"/>
                </a:solidFill>
                <a:latin typeface="Times New Roman" pitchFamily="18" charset="0"/>
                <a:cs typeface="B Mitra" pitchFamily="2" charset="-78"/>
              </a:rPr>
              <a:t>Active Directory</a:t>
            </a:r>
            <a:r>
              <a:rPr lang="fa-IR" sz="2000" b="0" smtClean="0">
                <a:solidFill>
                  <a:srgbClr val="02040A"/>
                </a:solidFill>
                <a:latin typeface="Times New Roman" pitchFamily="18" charset="0"/>
                <a:cs typeface="B Mitra" pitchFamily="2" charset="-78"/>
              </a:rPr>
              <a:t> </a:t>
            </a:r>
            <a:r>
              <a:rPr lang="fa-IR" sz="2400" b="0" smtClean="0">
                <a:solidFill>
                  <a:srgbClr val="02040A"/>
                </a:solidFill>
                <a:latin typeface="Times New Roman" pitchFamily="18" charset="0"/>
                <a:cs typeface="B Mitra" pitchFamily="2" charset="-78"/>
              </a:rPr>
              <a:t>در سطح </a:t>
            </a:r>
            <a:r>
              <a:rPr lang="en-US" sz="2000" b="0" smtClean="0">
                <a:solidFill>
                  <a:srgbClr val="02040A"/>
                </a:solidFill>
                <a:latin typeface="Times New Roman" pitchFamily="18" charset="0"/>
                <a:cs typeface="B Mitra" pitchFamily="2" charset="-78"/>
              </a:rPr>
              <a:t>forest</a:t>
            </a:r>
            <a:r>
              <a:rPr lang="fa-IR" sz="2000" b="0" smtClean="0">
                <a:solidFill>
                  <a:srgbClr val="02040A"/>
                </a:solidFill>
                <a:latin typeface="Times New Roman" pitchFamily="18" charset="0"/>
                <a:cs typeface="B Mitra" pitchFamily="2" charset="-78"/>
              </a:rPr>
              <a:t> </a:t>
            </a:r>
            <a:r>
              <a:rPr lang="fa-IR" sz="2400" b="0" smtClean="0">
                <a:solidFill>
                  <a:srgbClr val="02040A"/>
                </a:solidFill>
                <a:latin typeface="Times New Roman" pitchFamily="18" charset="0"/>
                <a:cs typeface="B Mitra" pitchFamily="2" charset="-78"/>
              </a:rPr>
              <a:t>هستند.</a:t>
            </a:r>
          </a:p>
          <a:p>
            <a:pPr algn="just" rtl="1" eaLnBrk="1" hangingPunct="1">
              <a:lnSpc>
                <a:spcPct val="130000"/>
              </a:lnSpc>
            </a:pPr>
            <a:r>
              <a:rPr lang="en-US" sz="2000" b="0" smtClean="0">
                <a:solidFill>
                  <a:srgbClr val="02040A"/>
                </a:solidFill>
                <a:latin typeface="Times New Roman" pitchFamily="18" charset="0"/>
                <a:cs typeface="B Mitra" pitchFamily="2" charset="-78"/>
              </a:rPr>
              <a:t>Domain Controller</a:t>
            </a:r>
            <a:r>
              <a:rPr lang="fa-IR" sz="2400" b="0" smtClean="0">
                <a:solidFill>
                  <a:srgbClr val="02040A"/>
                </a:solidFill>
                <a:latin typeface="Times New Roman" pitchFamily="18" charset="0"/>
                <a:cs typeface="B Mitra" pitchFamily="2" charset="-78"/>
              </a:rPr>
              <a:t>ها پایگاه داده </a:t>
            </a:r>
            <a:r>
              <a:rPr lang="en-US" sz="20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های محلی را ذخیره می کنند.</a:t>
            </a:r>
          </a:p>
          <a:p>
            <a:pPr algn="just" rtl="1" eaLnBrk="1" hangingPunct="1">
              <a:lnSpc>
                <a:spcPct val="130000"/>
              </a:lnSpc>
            </a:pPr>
            <a:r>
              <a:rPr lang="fa-IR" sz="2400" b="0" smtClean="0">
                <a:solidFill>
                  <a:srgbClr val="02040A"/>
                </a:solidFill>
                <a:latin typeface="Times New Roman" pitchFamily="18" charset="0"/>
                <a:cs typeface="B Mitra" pitchFamily="2" charset="-78"/>
              </a:rPr>
              <a:t>به صورت پیش فرض بین </a:t>
            </a:r>
            <a:r>
              <a:rPr lang="en-US" sz="2000" b="0" smtClean="0">
                <a:solidFill>
                  <a:srgbClr val="02040A"/>
                </a:solidFill>
                <a:latin typeface="Times New Roman" pitchFamily="18" charset="0"/>
                <a:cs typeface="B Mitra" pitchFamily="2" charset="-78"/>
              </a:rPr>
              <a:t>DC</a:t>
            </a:r>
            <a:r>
              <a:rPr lang="fa-IR" sz="2400" b="0" smtClean="0">
                <a:solidFill>
                  <a:srgbClr val="02040A"/>
                </a:solidFill>
                <a:latin typeface="Times New Roman" pitchFamily="18" charset="0"/>
                <a:cs typeface="B Mitra" pitchFamily="2" charset="-78"/>
              </a:rPr>
              <a:t> های موجود در یک </a:t>
            </a:r>
            <a:r>
              <a:rPr lang="en-US" sz="2000" b="0" smtClean="0">
                <a:solidFill>
                  <a:srgbClr val="02040A"/>
                </a:solidFill>
                <a:latin typeface="Times New Roman" pitchFamily="18" charset="0"/>
                <a:cs typeface="B Mitra" pitchFamily="2" charset="-78"/>
              </a:rPr>
              <a:t>Domain</a:t>
            </a:r>
            <a:r>
              <a:rPr lang="fa-IR" sz="2400" b="0" smtClean="0">
                <a:solidFill>
                  <a:srgbClr val="02040A"/>
                </a:solidFill>
                <a:latin typeface="Times New Roman" pitchFamily="18" charset="0"/>
                <a:cs typeface="B Mitra" pitchFamily="2" charset="-78"/>
              </a:rPr>
              <a:t>و </a:t>
            </a:r>
            <a:r>
              <a:rPr lang="en-US" sz="2000" b="0" smtClean="0">
                <a:solidFill>
                  <a:srgbClr val="02040A"/>
                </a:solidFill>
                <a:latin typeface="Times New Roman" pitchFamily="18" charset="0"/>
                <a:cs typeface="B Mitra" pitchFamily="2" charset="-78"/>
              </a:rPr>
              <a:t>GC</a:t>
            </a:r>
            <a:r>
              <a:rPr lang="fa-IR" sz="2400" b="0" smtClean="0">
                <a:solidFill>
                  <a:srgbClr val="02040A"/>
                </a:solidFill>
                <a:latin typeface="Times New Roman" pitchFamily="18" charset="0"/>
                <a:cs typeface="B Mitra" pitchFamily="2" charset="-78"/>
              </a:rPr>
              <a:t>های موجود در یک </a:t>
            </a:r>
            <a:r>
              <a:rPr lang="en-US" sz="2000" b="0" smtClean="0">
                <a:solidFill>
                  <a:srgbClr val="02040A"/>
                </a:solidFill>
                <a:latin typeface="Times New Roman" pitchFamily="18" charset="0"/>
                <a:cs typeface="B Mitra" pitchFamily="2" charset="-78"/>
              </a:rPr>
              <a:t>forest</a:t>
            </a:r>
            <a:r>
              <a:rPr lang="fa-IR" sz="2000" b="0" smtClean="0">
                <a:solidFill>
                  <a:srgbClr val="02040A"/>
                </a:solidFill>
                <a:latin typeface="Times New Roman" pitchFamily="18" charset="0"/>
                <a:cs typeface="B Mitra" pitchFamily="2" charset="-78"/>
              </a:rPr>
              <a:t> </a:t>
            </a:r>
            <a:r>
              <a:rPr lang="fa-IR" sz="2400" b="0" smtClean="0">
                <a:solidFill>
                  <a:srgbClr val="02040A"/>
                </a:solidFill>
                <a:latin typeface="Times New Roman" pitchFamily="18" charset="0"/>
                <a:cs typeface="B Mitra" pitchFamily="2" charset="-78"/>
              </a:rPr>
              <a:t>انعکاس سازی صورت می گیرد.</a:t>
            </a:r>
          </a:p>
          <a:p>
            <a:pPr algn="just" rtl="1" eaLnBrk="1" hangingPunct="1">
              <a:lnSpc>
                <a:spcPct val="130000"/>
              </a:lnSpc>
            </a:pPr>
            <a:r>
              <a:rPr lang="fa-IR" sz="2400" b="0" smtClean="0">
                <a:solidFill>
                  <a:srgbClr val="02040A"/>
                </a:solidFill>
                <a:latin typeface="Times New Roman" pitchFamily="18" charset="0"/>
                <a:cs typeface="B Mitra" pitchFamily="2" charset="-78"/>
              </a:rPr>
              <a:t>فرآیند </a:t>
            </a:r>
            <a:r>
              <a:rPr lang="en-US" sz="2000" b="0" smtClean="0">
                <a:solidFill>
                  <a:srgbClr val="02040A"/>
                </a:solidFill>
                <a:latin typeface="Times New Roman" pitchFamily="18" charset="0"/>
                <a:cs typeface="B Mitra" pitchFamily="2" charset="-78"/>
              </a:rPr>
              <a:t>Knowledge Consistency Checker</a:t>
            </a:r>
            <a:r>
              <a:rPr lang="fa-IR" sz="2000" b="0" smtClean="0">
                <a:solidFill>
                  <a:srgbClr val="02040A"/>
                </a:solidFill>
                <a:latin typeface="Times New Roman" pitchFamily="18" charset="0"/>
                <a:cs typeface="B Mitra" pitchFamily="2" charset="-78"/>
              </a:rPr>
              <a:t> </a:t>
            </a:r>
            <a:r>
              <a:rPr lang="fa-IR" sz="2400" b="0" smtClean="0">
                <a:solidFill>
                  <a:srgbClr val="02040A"/>
                </a:solidFill>
                <a:latin typeface="Times New Roman" pitchFamily="18" charset="0"/>
                <a:cs typeface="B Mitra" pitchFamily="2" charset="-78"/>
              </a:rPr>
              <a:t>مسئولیت حفظ تمامیت اطلاعات در سرویس </a:t>
            </a:r>
            <a:r>
              <a:rPr lang="en-US" sz="2000" b="0" smtClean="0">
                <a:solidFill>
                  <a:srgbClr val="02040A"/>
                </a:solidFill>
                <a:latin typeface="Times New Roman" pitchFamily="18" charset="0"/>
                <a:cs typeface="B Mitra" pitchFamily="2" charset="-78"/>
              </a:rPr>
              <a:t>Active Directory</a:t>
            </a:r>
            <a:r>
              <a:rPr lang="fa-IR" sz="2000" b="0" smtClean="0">
                <a:solidFill>
                  <a:srgbClr val="02040A"/>
                </a:solidFill>
                <a:latin typeface="Times New Roman" pitchFamily="18" charset="0"/>
                <a:cs typeface="B Mitra" pitchFamily="2" charset="-78"/>
              </a:rPr>
              <a:t> </a:t>
            </a:r>
            <a:r>
              <a:rPr lang="fa-IR" sz="2400" b="0" smtClean="0">
                <a:solidFill>
                  <a:srgbClr val="02040A"/>
                </a:solidFill>
                <a:latin typeface="Times New Roman" pitchFamily="18" charset="0"/>
                <a:cs typeface="B Mitra" pitchFamily="2" charset="-78"/>
              </a:rPr>
              <a:t>را برعهده دارد.</a:t>
            </a:r>
          </a:p>
          <a:p>
            <a:pPr lvl="1" algn="just" rtl="1" eaLnBrk="1" hangingPunct="1">
              <a:lnSpc>
                <a:spcPct val="130000"/>
              </a:lnSpc>
            </a:pPr>
            <a:r>
              <a:rPr lang="fa-IR" sz="2400" smtClean="0">
                <a:solidFill>
                  <a:srgbClr val="02040A"/>
                </a:solidFill>
                <a:latin typeface="Times New Roman" pitchFamily="18" charset="0"/>
                <a:cs typeface="B Mitra" pitchFamily="2" charset="-78"/>
              </a:rPr>
              <a:t>به صورت پیش فرض هر 15 دقیقه</a:t>
            </a:r>
          </a:p>
          <a:p>
            <a:pPr algn="just" rtl="1" eaLnBrk="1" hangingPunct="1">
              <a:lnSpc>
                <a:spcPct val="130000"/>
              </a:lnSpc>
            </a:pPr>
            <a:endParaRPr lang="en-US" sz="2400" b="0" smtClean="0">
              <a:solidFill>
                <a:srgbClr val="02040A"/>
              </a:solidFill>
              <a:latin typeface="Times New Roman" pitchFamily="18" charset="0"/>
              <a:cs typeface="B Mitra" pitchFamily="2" charset="-78"/>
            </a:endParaRPr>
          </a:p>
        </p:txBody>
      </p:sp>
      <p:sp>
        <p:nvSpPr>
          <p:cNvPr id="39942"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3"/>
          <p:cNvSpPr>
            <a:spLocks noGrp="1"/>
          </p:cNvSpPr>
          <p:nvPr>
            <p:ph type="ftr" sz="quarter" idx="10"/>
          </p:nvPr>
        </p:nvSpPr>
        <p:spPr>
          <a:noFill/>
        </p:spPr>
        <p:txBody>
          <a:bodyPr/>
          <a:lstStyle/>
          <a:p>
            <a:r>
              <a:rPr lang="en-US"/>
              <a:t>Company  Logo</a:t>
            </a:r>
          </a:p>
        </p:txBody>
      </p:sp>
      <p:sp>
        <p:nvSpPr>
          <p:cNvPr id="10243" name="Slide Number Placeholder 4"/>
          <p:cNvSpPr>
            <a:spLocks noGrp="1"/>
          </p:cNvSpPr>
          <p:nvPr>
            <p:ph type="sldNum" sz="quarter" idx="11"/>
          </p:nvPr>
        </p:nvSpPr>
        <p:spPr>
          <a:noFill/>
        </p:spPr>
        <p:txBody>
          <a:bodyPr/>
          <a:lstStyle/>
          <a:p>
            <a:fld id="{2ACFD101-7ECC-482B-A955-573E30A7EC26}" type="slidenum">
              <a:rPr lang="en-US"/>
              <a:pPr/>
              <a:t>8</a:t>
            </a:fld>
            <a:endParaRPr lang="en-US"/>
          </a:p>
        </p:txBody>
      </p:sp>
      <p:sp>
        <p:nvSpPr>
          <p:cNvPr id="10244" name="Rectangle 2"/>
          <p:cNvSpPr>
            <a:spLocks noGrp="1" noChangeArrowheads="1"/>
          </p:cNvSpPr>
          <p:nvPr>
            <p:ph type="title"/>
          </p:nvPr>
        </p:nvSpPr>
        <p:spPr/>
        <p:txBody>
          <a:bodyPr/>
          <a:lstStyle/>
          <a:p>
            <a:pPr algn="r" rtl="1" eaLnBrk="1" hangingPunct="1"/>
            <a:r>
              <a:rPr lang="fa-IR" sz="3200" smtClean="0">
                <a:latin typeface="Times New Roman" pitchFamily="18" charset="0"/>
                <a:cs typeface="B Titr" pitchFamily="2" charset="-78"/>
              </a:rPr>
              <a:t>فایل </a:t>
            </a:r>
            <a:r>
              <a:rPr lang="en-US" sz="3200" smtClean="0">
                <a:latin typeface="Times New Roman" pitchFamily="18" charset="0"/>
                <a:cs typeface="B Titr" pitchFamily="2" charset="-78"/>
              </a:rPr>
              <a:t>Host</a:t>
            </a:r>
          </a:p>
        </p:txBody>
      </p:sp>
      <p:sp>
        <p:nvSpPr>
          <p:cNvPr id="10245" name="Rectangle 3"/>
          <p:cNvSpPr>
            <a:spLocks noGrp="1" noChangeArrowheads="1"/>
          </p:cNvSpPr>
          <p:nvPr>
            <p:ph type="body" idx="1"/>
          </p:nvPr>
        </p:nvSpPr>
        <p:spPr>
          <a:xfrm>
            <a:off x="304800" y="1076325"/>
            <a:ext cx="8534400" cy="5248275"/>
          </a:xfrm>
        </p:spPr>
        <p:txBody>
          <a:bodyPr/>
          <a:lstStyle/>
          <a:p>
            <a:pPr algn="just" rtl="1" eaLnBrk="1" hangingPunct="1">
              <a:lnSpc>
                <a:spcPct val="120000"/>
              </a:lnSpc>
            </a:pPr>
            <a:r>
              <a:rPr lang="en-US" sz="2000" b="0" smtClean="0">
                <a:solidFill>
                  <a:srgbClr val="02040A"/>
                </a:solidFill>
                <a:latin typeface="Times New Roman" pitchFamily="18" charset="0"/>
                <a:cs typeface="B Mitra" pitchFamily="2" charset="-78"/>
              </a:rPr>
              <a:t>Alias</a:t>
            </a:r>
            <a:r>
              <a:rPr lang="fa-IR" sz="2400" b="0" smtClean="0">
                <a:solidFill>
                  <a:srgbClr val="02040A"/>
                </a:solidFill>
                <a:latin typeface="Times New Roman" pitchFamily="18" charset="0"/>
                <a:cs typeface="B Mitra" pitchFamily="2" charset="-78"/>
              </a:rPr>
              <a:t>ها: اسامی جایگزین هستند که می توانند به جای نام </a:t>
            </a:r>
            <a:r>
              <a:rPr lang="en-US" sz="2000" b="0" smtClean="0">
                <a:solidFill>
                  <a:srgbClr val="02040A"/>
                </a:solidFill>
                <a:latin typeface="Times New Roman" pitchFamily="18" charset="0"/>
                <a:cs typeface="B Mitra" pitchFamily="2" charset="-78"/>
              </a:rPr>
              <a:t>Host</a:t>
            </a:r>
            <a:r>
              <a:rPr lang="fa-IR" sz="2400" b="0" smtClean="0">
                <a:solidFill>
                  <a:srgbClr val="02040A"/>
                </a:solidFill>
                <a:latin typeface="Times New Roman" pitchFamily="18" charset="0"/>
                <a:cs typeface="B Mitra" pitchFamily="2" charset="-78"/>
              </a:rPr>
              <a:t> مورد استفاده قرار گیرند. هم نام </a:t>
            </a:r>
            <a:r>
              <a:rPr lang="en-US" sz="2000" b="0" smtClean="0">
                <a:solidFill>
                  <a:srgbClr val="02040A"/>
                </a:solidFill>
                <a:latin typeface="Times New Roman" pitchFamily="18" charset="0"/>
                <a:cs typeface="B Mitra" pitchFamily="2" charset="-78"/>
              </a:rPr>
              <a:t>Host</a:t>
            </a:r>
            <a:r>
              <a:rPr lang="fa-IR" sz="2400" b="0" smtClean="0">
                <a:solidFill>
                  <a:srgbClr val="02040A"/>
                </a:solidFill>
                <a:latin typeface="Times New Roman" pitchFamily="18" charset="0"/>
                <a:cs typeface="B Mitra" pitchFamily="2" charset="-78"/>
              </a:rPr>
              <a:t> و هم </a:t>
            </a:r>
            <a:r>
              <a:rPr lang="en-US" sz="2000" b="0" smtClean="0">
                <a:solidFill>
                  <a:srgbClr val="02040A"/>
                </a:solidFill>
                <a:latin typeface="Times New Roman" pitchFamily="18" charset="0"/>
                <a:cs typeface="B Mitra" pitchFamily="2" charset="-78"/>
              </a:rPr>
              <a:t>Alias</a:t>
            </a:r>
            <a:r>
              <a:rPr lang="fa-IR" sz="2400" b="0" smtClean="0">
                <a:solidFill>
                  <a:srgbClr val="02040A"/>
                </a:solidFill>
                <a:latin typeface="Times New Roman" pitchFamily="18" charset="0"/>
                <a:cs typeface="B Mitra" pitchFamily="2" charset="-78"/>
              </a:rPr>
              <a:t> آن به یک آدرس </a:t>
            </a:r>
            <a:r>
              <a:rPr lang="en-US" sz="2000" b="0" smtClean="0">
                <a:solidFill>
                  <a:srgbClr val="02040A"/>
                </a:solidFill>
                <a:latin typeface="Times New Roman" pitchFamily="18" charset="0"/>
                <a:cs typeface="B Mitra" pitchFamily="2" charset="-78"/>
              </a:rPr>
              <a:t>IP</a:t>
            </a:r>
            <a:r>
              <a:rPr lang="fa-IR" sz="2400" b="0" smtClean="0">
                <a:solidFill>
                  <a:srgbClr val="02040A"/>
                </a:solidFill>
                <a:latin typeface="Times New Roman" pitchFamily="18" charset="0"/>
                <a:cs typeface="B Mitra" pitchFamily="2" charset="-78"/>
              </a:rPr>
              <a:t> اشاره دارد.</a:t>
            </a:r>
          </a:p>
          <a:p>
            <a:pPr algn="just" rtl="1" eaLnBrk="1" hangingPunct="1">
              <a:lnSpc>
                <a:spcPct val="120000"/>
              </a:lnSpc>
            </a:pPr>
            <a:r>
              <a:rPr lang="fa-IR" sz="2400" b="0" smtClean="0">
                <a:solidFill>
                  <a:srgbClr val="02040A"/>
                </a:solidFill>
                <a:latin typeface="Times New Roman" pitchFamily="18" charset="0"/>
                <a:cs typeface="B Mitra" pitchFamily="2" charset="-78"/>
              </a:rPr>
              <a:t>نام های عام یا</a:t>
            </a:r>
            <a:r>
              <a:rPr lang="en-US" sz="2000" b="0" smtClean="0">
                <a:solidFill>
                  <a:srgbClr val="02040A"/>
                </a:solidFill>
                <a:latin typeface="Times New Roman" pitchFamily="18" charset="0"/>
                <a:cs typeface="B Mitra" pitchFamily="2" charset="-78"/>
              </a:rPr>
              <a:t>:Generic</a:t>
            </a:r>
          </a:p>
          <a:p>
            <a:pPr lvl="1" algn="just" rtl="1" eaLnBrk="1" hangingPunct="1">
              <a:lnSpc>
                <a:spcPct val="120000"/>
              </a:lnSpc>
            </a:pPr>
            <a:r>
              <a:rPr lang="en-US" sz="1800" smtClean="0">
                <a:solidFill>
                  <a:srgbClr val="02040A"/>
                </a:solidFill>
                <a:latin typeface="Times New Roman" pitchFamily="18" charset="0"/>
                <a:cs typeface="B Mitra" pitchFamily="2" charset="-78"/>
              </a:rPr>
              <a:t>www</a:t>
            </a:r>
            <a:r>
              <a:rPr lang="fa-IR" sz="1800" smtClean="0">
                <a:solidFill>
                  <a:srgbClr val="02040A"/>
                </a:solidFill>
                <a:latin typeface="Times New Roman" pitchFamily="18" charset="0"/>
                <a:cs typeface="B Mitra" pitchFamily="2" charset="-78"/>
              </a:rPr>
              <a:t> </a:t>
            </a:r>
            <a:r>
              <a:rPr lang="fa-IR" sz="2000" smtClean="0">
                <a:solidFill>
                  <a:srgbClr val="02040A"/>
                </a:solidFill>
                <a:latin typeface="Times New Roman" pitchFamily="18" charset="0"/>
                <a:cs typeface="B Mitra" pitchFamily="2" charset="-78"/>
              </a:rPr>
              <a:t>برای جستجوی در</a:t>
            </a:r>
            <a:r>
              <a:rPr lang="fa-IR" sz="1800" smtClean="0">
                <a:solidFill>
                  <a:srgbClr val="02040A"/>
                </a:solidFill>
                <a:latin typeface="Times New Roman" pitchFamily="18" charset="0"/>
                <a:cs typeface="B Mitra" pitchFamily="2" charset="-78"/>
              </a:rPr>
              <a:t> </a:t>
            </a:r>
            <a:r>
              <a:rPr lang="en-US" sz="1800" smtClean="0">
                <a:solidFill>
                  <a:srgbClr val="02040A"/>
                </a:solidFill>
                <a:latin typeface="Times New Roman" pitchFamily="18" charset="0"/>
                <a:cs typeface="B Mitra" pitchFamily="2" charset="-78"/>
              </a:rPr>
              <a:t>Web</a:t>
            </a:r>
            <a:r>
              <a:rPr lang="fa-IR" sz="1800" smtClean="0">
                <a:solidFill>
                  <a:srgbClr val="02040A"/>
                </a:solidFill>
                <a:latin typeface="Times New Roman" pitchFamily="18" charset="0"/>
                <a:cs typeface="B Mitra" pitchFamily="2" charset="-78"/>
              </a:rPr>
              <a:t>.</a:t>
            </a:r>
          </a:p>
          <a:p>
            <a:pPr lvl="1" algn="just" rtl="1" eaLnBrk="1" hangingPunct="1">
              <a:lnSpc>
                <a:spcPct val="120000"/>
              </a:lnSpc>
            </a:pPr>
            <a:r>
              <a:rPr lang="en-US" sz="1800" smtClean="0">
                <a:solidFill>
                  <a:srgbClr val="02040A"/>
                </a:solidFill>
                <a:latin typeface="Times New Roman" pitchFamily="18" charset="0"/>
                <a:cs typeface="B Mitra" pitchFamily="2" charset="-78"/>
              </a:rPr>
              <a:t>ns</a:t>
            </a:r>
            <a:r>
              <a:rPr lang="fa-IR" sz="1800" smtClean="0">
                <a:solidFill>
                  <a:srgbClr val="02040A"/>
                </a:solidFill>
                <a:latin typeface="Times New Roman" pitchFamily="18" charset="0"/>
                <a:cs typeface="B Mitra" pitchFamily="2" charset="-78"/>
              </a:rPr>
              <a:t> </a:t>
            </a:r>
            <a:r>
              <a:rPr lang="fa-IR" sz="2000" smtClean="0">
                <a:solidFill>
                  <a:srgbClr val="02040A"/>
                </a:solidFill>
                <a:latin typeface="Times New Roman" pitchFamily="18" charset="0"/>
                <a:cs typeface="B Mitra" pitchFamily="2" charset="-78"/>
              </a:rPr>
              <a:t>برای</a:t>
            </a:r>
            <a:r>
              <a:rPr lang="fa-IR" sz="1800" smtClean="0">
                <a:solidFill>
                  <a:srgbClr val="02040A"/>
                </a:solidFill>
                <a:latin typeface="Times New Roman" pitchFamily="18" charset="0"/>
                <a:cs typeface="B Mitra" pitchFamily="2" charset="-78"/>
              </a:rPr>
              <a:t> </a:t>
            </a:r>
            <a:r>
              <a:rPr lang="en-US" sz="1800" smtClean="0">
                <a:solidFill>
                  <a:srgbClr val="02040A"/>
                </a:solidFill>
                <a:latin typeface="Times New Roman" pitchFamily="18" charset="0"/>
                <a:cs typeface="B Mitra" pitchFamily="2" charset="-78"/>
              </a:rPr>
              <a:t>Name server</a:t>
            </a:r>
            <a:r>
              <a:rPr lang="fa-IR" sz="1800" smtClean="0">
                <a:solidFill>
                  <a:srgbClr val="02040A"/>
                </a:solidFill>
                <a:latin typeface="Times New Roman" pitchFamily="18" charset="0"/>
                <a:cs typeface="B Mitra" pitchFamily="2" charset="-78"/>
              </a:rPr>
              <a:t>.</a:t>
            </a:r>
          </a:p>
          <a:p>
            <a:pPr lvl="1" algn="just" rtl="1" eaLnBrk="1" hangingPunct="1">
              <a:lnSpc>
                <a:spcPct val="120000"/>
              </a:lnSpc>
            </a:pPr>
            <a:r>
              <a:rPr lang="en-US" sz="1800" smtClean="0">
                <a:solidFill>
                  <a:srgbClr val="02040A"/>
                </a:solidFill>
                <a:latin typeface="Times New Roman" pitchFamily="18" charset="0"/>
                <a:cs typeface="B Mitra" pitchFamily="2" charset="-78"/>
              </a:rPr>
              <a:t>Mailhost</a:t>
            </a:r>
            <a:r>
              <a:rPr lang="fa-IR" sz="2000" smtClean="0">
                <a:solidFill>
                  <a:srgbClr val="02040A"/>
                </a:solidFill>
                <a:latin typeface="Times New Roman" pitchFamily="18" charset="0"/>
                <a:cs typeface="B Mitra" pitchFamily="2" charset="-78"/>
              </a:rPr>
              <a:t>برای </a:t>
            </a:r>
            <a:r>
              <a:rPr lang="en-US" sz="1800" smtClean="0">
                <a:solidFill>
                  <a:srgbClr val="02040A"/>
                </a:solidFill>
                <a:latin typeface="Times New Roman" pitchFamily="18" charset="0"/>
                <a:cs typeface="B Mitra" pitchFamily="2" charset="-78"/>
              </a:rPr>
              <a:t>Mail Server</a:t>
            </a:r>
            <a:r>
              <a:rPr lang="fa-IR" sz="1800" smtClean="0">
                <a:solidFill>
                  <a:srgbClr val="02040A"/>
                </a:solidFill>
                <a:latin typeface="Times New Roman" pitchFamily="18" charset="0"/>
                <a:cs typeface="B Mitra" pitchFamily="2" charset="-78"/>
              </a:rPr>
              <a:t>.</a:t>
            </a:r>
          </a:p>
          <a:p>
            <a:pPr algn="just" rtl="1" eaLnBrk="1" hangingPunct="1">
              <a:lnSpc>
                <a:spcPct val="120000"/>
              </a:lnSpc>
            </a:pPr>
            <a:r>
              <a:rPr lang="fa-IR" sz="2400" b="0" smtClean="0">
                <a:solidFill>
                  <a:srgbClr val="02040A"/>
                </a:solidFill>
                <a:latin typeface="Times New Roman" pitchFamily="18" charset="0"/>
                <a:cs typeface="B Mitra" pitchFamily="2" charset="-78"/>
              </a:rPr>
              <a:t>هرچند جدول </a:t>
            </a:r>
            <a:r>
              <a:rPr lang="en-US" sz="2000" b="0" smtClean="0">
                <a:solidFill>
                  <a:srgbClr val="02040A"/>
                </a:solidFill>
                <a:latin typeface="Times New Roman" pitchFamily="18" charset="0"/>
                <a:cs typeface="B Mitra" pitchFamily="2" charset="-78"/>
              </a:rPr>
              <a:t>Host</a:t>
            </a:r>
            <a:r>
              <a:rPr lang="fa-IR" sz="2400" b="0" smtClean="0">
                <a:solidFill>
                  <a:srgbClr val="02040A"/>
                </a:solidFill>
                <a:latin typeface="Times New Roman" pitchFamily="18" charset="0"/>
                <a:cs typeface="B Mitra" pitchFamily="2" charset="-78"/>
              </a:rPr>
              <a:t> تحت پوشش </a:t>
            </a:r>
            <a:r>
              <a:rPr lang="en-US" sz="2000" b="0" smtClean="0">
                <a:solidFill>
                  <a:srgbClr val="02040A"/>
                </a:solidFill>
                <a:latin typeface="Times New Roman" pitchFamily="18" charset="0"/>
                <a:cs typeface="B Mitra" pitchFamily="2" charset="-78"/>
              </a:rPr>
              <a:t>DNS</a:t>
            </a:r>
            <a:r>
              <a:rPr lang="fa-IR" sz="2400" b="0" smtClean="0">
                <a:solidFill>
                  <a:srgbClr val="02040A"/>
                </a:solidFill>
                <a:latin typeface="Times New Roman" pitchFamily="18" charset="0"/>
                <a:cs typeface="B Mitra" pitchFamily="2" charset="-78"/>
              </a:rPr>
              <a:t> است اما با وجود این امر در بعضی از شرایط مورد استفاده قرار می گیرد. بعضی از سیستم ها، حاوی یک جدول </a:t>
            </a:r>
            <a:r>
              <a:rPr lang="en-US" sz="2000" b="0" smtClean="0">
                <a:solidFill>
                  <a:srgbClr val="02040A"/>
                </a:solidFill>
                <a:latin typeface="Times New Roman" pitchFamily="18" charset="0"/>
                <a:cs typeface="B Mitra" pitchFamily="2" charset="-78"/>
              </a:rPr>
              <a:t>Host</a:t>
            </a:r>
            <a:r>
              <a:rPr lang="fa-IR" sz="2400" b="0" smtClean="0">
                <a:solidFill>
                  <a:srgbClr val="02040A"/>
                </a:solidFill>
                <a:latin typeface="Times New Roman" pitchFamily="18" charset="0"/>
                <a:cs typeface="B Mitra" pitchFamily="2" charset="-78"/>
              </a:rPr>
              <a:t>کوچک هستند که </a:t>
            </a:r>
            <a:r>
              <a:rPr lang="en-US" sz="2000" b="0" smtClean="0">
                <a:solidFill>
                  <a:srgbClr val="02040A"/>
                </a:solidFill>
                <a:latin typeface="Times New Roman" pitchFamily="18" charset="0"/>
                <a:cs typeface="B Mitra" pitchFamily="2" charset="-78"/>
              </a:rPr>
              <a:t>Host</a:t>
            </a:r>
            <a:r>
              <a:rPr lang="fa-IR" sz="2400" b="0" smtClean="0">
                <a:solidFill>
                  <a:srgbClr val="02040A"/>
                </a:solidFill>
                <a:latin typeface="Times New Roman" pitchFamily="18" charset="0"/>
                <a:cs typeface="B Mitra" pitchFamily="2" charset="-78"/>
              </a:rPr>
              <a:t>های مهم در شبکه محلی را مشخص می کند. در این حالت این جدول به عنوان پشتیبان </a:t>
            </a:r>
            <a:r>
              <a:rPr lang="en-US" sz="2000" b="0" smtClean="0">
                <a:solidFill>
                  <a:srgbClr val="02040A"/>
                </a:solidFill>
                <a:latin typeface="Times New Roman" pitchFamily="18" charset="0"/>
                <a:cs typeface="B Mitra" pitchFamily="2" charset="-78"/>
              </a:rPr>
              <a:t>DNS</a:t>
            </a:r>
            <a:r>
              <a:rPr lang="fa-IR" sz="2400" b="0" smtClean="0">
                <a:solidFill>
                  <a:srgbClr val="02040A"/>
                </a:solidFill>
                <a:latin typeface="Times New Roman" pitchFamily="18" charset="0"/>
                <a:cs typeface="B Mitra" pitchFamily="2" charset="-78"/>
              </a:rPr>
              <a:t> عمل می کند.</a:t>
            </a:r>
            <a:endParaRPr lang="en-US" sz="2400" b="0" smtClean="0">
              <a:solidFill>
                <a:srgbClr val="02040A"/>
              </a:solidFill>
              <a:latin typeface="Times New Roman" pitchFamily="18" charset="0"/>
              <a:cs typeface="B Mitra" pitchFamily="2" charset="-78"/>
            </a:endParaRPr>
          </a:p>
        </p:txBody>
      </p:sp>
      <p:sp>
        <p:nvSpPr>
          <p:cNvPr id="10246"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3"/>
          <p:cNvSpPr>
            <a:spLocks noGrp="1"/>
          </p:cNvSpPr>
          <p:nvPr>
            <p:ph type="ftr" sz="quarter" idx="10"/>
          </p:nvPr>
        </p:nvSpPr>
        <p:spPr>
          <a:noFill/>
        </p:spPr>
        <p:txBody>
          <a:bodyPr/>
          <a:lstStyle/>
          <a:p>
            <a:r>
              <a:rPr lang="en-US"/>
              <a:t>Company  Logo</a:t>
            </a:r>
          </a:p>
        </p:txBody>
      </p:sp>
      <p:sp>
        <p:nvSpPr>
          <p:cNvPr id="11267" name="Slide Number Placeholder 4"/>
          <p:cNvSpPr>
            <a:spLocks noGrp="1"/>
          </p:cNvSpPr>
          <p:nvPr>
            <p:ph type="sldNum" sz="quarter" idx="11"/>
          </p:nvPr>
        </p:nvSpPr>
        <p:spPr>
          <a:noFill/>
        </p:spPr>
        <p:txBody>
          <a:bodyPr/>
          <a:lstStyle/>
          <a:p>
            <a:fld id="{A4D91FAC-FAC3-4BF2-B8A0-C9614C3D0898}" type="slidenum">
              <a:rPr lang="en-US"/>
              <a:pPr/>
              <a:t>9</a:t>
            </a:fld>
            <a:endParaRPr lang="en-US"/>
          </a:p>
        </p:txBody>
      </p:sp>
      <p:sp>
        <p:nvSpPr>
          <p:cNvPr id="11268" name="Rectangle 2"/>
          <p:cNvSpPr>
            <a:spLocks noGrp="1" noChangeArrowheads="1"/>
          </p:cNvSpPr>
          <p:nvPr>
            <p:ph type="title"/>
          </p:nvPr>
        </p:nvSpPr>
        <p:spPr/>
        <p:txBody>
          <a:bodyPr/>
          <a:lstStyle/>
          <a:p>
            <a:pPr algn="r" rtl="1" eaLnBrk="1" hangingPunct="1"/>
            <a:r>
              <a:rPr lang="fa-IR" sz="3200" smtClean="0">
                <a:latin typeface="Times New Roman" pitchFamily="18" charset="0"/>
                <a:cs typeface="B Titr" pitchFamily="2" charset="-78"/>
              </a:rPr>
              <a:t>فایل </a:t>
            </a:r>
            <a:r>
              <a:rPr lang="en-US" sz="3200" smtClean="0">
                <a:latin typeface="Times New Roman" pitchFamily="18" charset="0"/>
                <a:cs typeface="B Titr" pitchFamily="2" charset="-78"/>
              </a:rPr>
              <a:t>Host</a:t>
            </a:r>
          </a:p>
        </p:txBody>
      </p:sp>
      <p:sp>
        <p:nvSpPr>
          <p:cNvPr id="11269" name="Rectangle 3"/>
          <p:cNvSpPr>
            <a:spLocks noGrp="1" noChangeArrowheads="1"/>
          </p:cNvSpPr>
          <p:nvPr>
            <p:ph type="body" idx="1"/>
          </p:nvPr>
        </p:nvSpPr>
        <p:spPr/>
        <p:txBody>
          <a:bodyPr/>
          <a:lstStyle/>
          <a:p>
            <a:pPr algn="just" rtl="1" eaLnBrk="1" hangingPunct="1">
              <a:lnSpc>
                <a:spcPct val="140000"/>
              </a:lnSpc>
            </a:pPr>
            <a:r>
              <a:rPr lang="fa-IR" sz="2400" b="0" smtClean="0">
                <a:solidFill>
                  <a:srgbClr val="02040A"/>
                </a:solidFill>
                <a:cs typeface="B Mitra" pitchFamily="2" charset="-78"/>
              </a:rPr>
              <a:t>جداول </a:t>
            </a:r>
            <a:r>
              <a:rPr lang="en-US" sz="2000" b="0" smtClean="0">
                <a:solidFill>
                  <a:srgbClr val="02040A"/>
                </a:solidFill>
                <a:latin typeface="Times New Roman" pitchFamily="18" charset="0"/>
                <a:cs typeface="Times New Roman" pitchFamily="18" charset="0"/>
              </a:rPr>
              <a:t>Host</a:t>
            </a:r>
            <a:r>
              <a:rPr lang="fa-IR" sz="2400" b="0" smtClean="0">
                <a:solidFill>
                  <a:srgbClr val="02040A"/>
                </a:solidFill>
                <a:cs typeface="B Mitra" pitchFamily="2" charset="-78"/>
              </a:rPr>
              <a:t> به دو دلیل در اینترنت کارایی ندارند:</a:t>
            </a:r>
          </a:p>
          <a:p>
            <a:pPr lvl="1" algn="just" rtl="1" eaLnBrk="1" hangingPunct="1">
              <a:lnSpc>
                <a:spcPct val="140000"/>
              </a:lnSpc>
            </a:pPr>
            <a:r>
              <a:rPr lang="fa-IR" sz="2000" smtClean="0">
                <a:solidFill>
                  <a:srgbClr val="02040A"/>
                </a:solidFill>
                <a:latin typeface="Times New Roman" pitchFamily="18" charset="0"/>
                <a:cs typeface="B Mitra" pitchFamily="2" charset="-78"/>
              </a:rPr>
              <a:t>عدم توسعه پذیری</a:t>
            </a:r>
          </a:p>
          <a:p>
            <a:pPr lvl="1" algn="just" rtl="1" eaLnBrk="1" hangingPunct="1">
              <a:lnSpc>
                <a:spcPct val="140000"/>
              </a:lnSpc>
            </a:pPr>
            <a:r>
              <a:rPr lang="fa-IR" sz="2000" smtClean="0">
                <a:solidFill>
                  <a:srgbClr val="02040A"/>
                </a:solidFill>
                <a:latin typeface="Times New Roman" pitchFamily="18" charset="0"/>
                <a:cs typeface="B Mitra" pitchFamily="2" charset="-78"/>
              </a:rPr>
              <a:t>عدم وجود فرآیند به روز رسانی</a:t>
            </a:r>
          </a:p>
          <a:p>
            <a:pPr algn="just" rtl="1" eaLnBrk="1" hangingPunct="1">
              <a:lnSpc>
                <a:spcPct val="140000"/>
              </a:lnSpc>
            </a:pPr>
            <a:r>
              <a:rPr lang="fa-IR" sz="2400" b="0" smtClean="0">
                <a:solidFill>
                  <a:srgbClr val="02040A"/>
                </a:solidFill>
                <a:latin typeface="Times New Roman" pitchFamily="18" charset="0"/>
                <a:cs typeface="B Mitra" pitchFamily="2" charset="-78"/>
              </a:rPr>
              <a:t>به همین دلیل در اینترنت از سرویس </a:t>
            </a:r>
            <a:r>
              <a:rPr lang="en-US" sz="2000" b="0" smtClean="0">
                <a:solidFill>
                  <a:srgbClr val="02040A"/>
                </a:solidFill>
                <a:latin typeface="Times New Roman" pitchFamily="18" charset="0"/>
                <a:cs typeface="B Mitra" pitchFamily="2" charset="-78"/>
              </a:rPr>
              <a:t>DNS</a:t>
            </a:r>
            <a:r>
              <a:rPr lang="fa-IR" sz="2400" b="0" smtClean="0">
                <a:solidFill>
                  <a:srgbClr val="02040A"/>
                </a:solidFill>
                <a:latin typeface="Times New Roman" pitchFamily="18" charset="0"/>
                <a:cs typeface="B Mitra" pitchFamily="2" charset="-78"/>
              </a:rPr>
              <a:t> استفاده می شود.</a:t>
            </a:r>
          </a:p>
          <a:p>
            <a:pPr algn="just" rtl="1" eaLnBrk="1" hangingPunct="1">
              <a:lnSpc>
                <a:spcPct val="140000"/>
              </a:lnSpc>
            </a:pPr>
            <a:r>
              <a:rPr lang="fa-IR" sz="2400" b="0" smtClean="0">
                <a:solidFill>
                  <a:srgbClr val="02040A"/>
                </a:solidFill>
                <a:latin typeface="Times New Roman" pitchFamily="18" charset="0"/>
                <a:cs typeface="B Mitra" pitchFamily="2" charset="-78"/>
              </a:rPr>
              <a:t>وظیفه </a:t>
            </a:r>
            <a:r>
              <a:rPr lang="en-US" sz="2000" b="0" smtClean="0">
                <a:solidFill>
                  <a:srgbClr val="02040A"/>
                </a:solidFill>
                <a:latin typeface="Times New Roman" pitchFamily="18" charset="0"/>
                <a:cs typeface="B Mitra" pitchFamily="2" charset="-78"/>
              </a:rPr>
              <a:t>DNS</a:t>
            </a:r>
            <a:r>
              <a:rPr lang="fa-IR" sz="2400" b="0" smtClean="0">
                <a:solidFill>
                  <a:srgbClr val="02040A"/>
                </a:solidFill>
                <a:latin typeface="Times New Roman" pitchFamily="18" charset="0"/>
                <a:cs typeface="B Mitra" pitchFamily="2" charset="-78"/>
              </a:rPr>
              <a:t> ترجمه نام به آدرس متناظر آن است. </a:t>
            </a:r>
            <a:r>
              <a:rPr lang="en-US" sz="2000" b="0" smtClean="0">
                <a:solidFill>
                  <a:srgbClr val="02040A"/>
                </a:solidFill>
                <a:latin typeface="Times New Roman" pitchFamily="18" charset="0"/>
                <a:cs typeface="B Mitra" pitchFamily="2" charset="-78"/>
              </a:rPr>
              <a:t>DNS</a:t>
            </a:r>
            <a:r>
              <a:rPr lang="fa-IR" sz="2400" b="0" smtClean="0">
                <a:solidFill>
                  <a:srgbClr val="02040A"/>
                </a:solidFill>
                <a:latin typeface="Times New Roman" pitchFamily="18" charset="0"/>
                <a:cs typeface="B Mitra" pitchFamily="2" charset="-78"/>
              </a:rPr>
              <a:t> این امر را از طریق انتشار نام </a:t>
            </a:r>
            <a:r>
              <a:rPr lang="en-US" sz="2000" b="0" smtClean="0">
                <a:solidFill>
                  <a:srgbClr val="02040A"/>
                </a:solidFill>
                <a:latin typeface="Times New Roman" pitchFamily="18" charset="0"/>
                <a:cs typeface="B Mitra" pitchFamily="2" charset="-78"/>
              </a:rPr>
              <a:t>Host</a:t>
            </a:r>
            <a:r>
              <a:rPr lang="fa-IR" sz="2400" b="0" smtClean="0">
                <a:solidFill>
                  <a:srgbClr val="02040A"/>
                </a:solidFill>
                <a:latin typeface="Times New Roman" pitchFamily="18" charset="0"/>
                <a:cs typeface="B Mitra" pitchFamily="2" charset="-78"/>
              </a:rPr>
              <a:t> در سطح شبکه انجام می دهد. جدول </a:t>
            </a:r>
            <a:r>
              <a:rPr lang="en-US" sz="2000" b="0" smtClean="0">
                <a:solidFill>
                  <a:srgbClr val="02040A"/>
                </a:solidFill>
                <a:latin typeface="Times New Roman" pitchFamily="18" charset="0"/>
                <a:cs typeface="B Mitra" pitchFamily="2" charset="-78"/>
              </a:rPr>
              <a:t>Host</a:t>
            </a:r>
            <a:r>
              <a:rPr lang="fa-IR" sz="2400" b="0" smtClean="0">
                <a:solidFill>
                  <a:srgbClr val="02040A"/>
                </a:solidFill>
                <a:latin typeface="Times New Roman" pitchFamily="18" charset="0"/>
                <a:cs typeface="B Mitra" pitchFamily="2" charset="-78"/>
              </a:rPr>
              <a:t> فاقد قابلیت ذکر شده است.</a:t>
            </a:r>
            <a:endParaRPr lang="en-US" sz="2400" b="0" smtClean="0">
              <a:solidFill>
                <a:srgbClr val="02040A"/>
              </a:solidFill>
              <a:latin typeface="Times New Roman" pitchFamily="18" charset="0"/>
              <a:cs typeface="B Mitra" pitchFamily="2" charset="-78"/>
            </a:endParaRPr>
          </a:p>
          <a:p>
            <a:pPr eaLnBrk="1" hangingPunct="1">
              <a:buFont typeface="Wingdings" pitchFamily="2" charset="2"/>
              <a:buNone/>
            </a:pPr>
            <a:endParaRPr lang="en-US" b="0" smtClean="0">
              <a:solidFill>
                <a:srgbClr val="02040A"/>
              </a:solidFill>
              <a:latin typeface="Times New Roman" pitchFamily="18" charset="0"/>
              <a:cs typeface="Times New Roman" pitchFamily="18" charset="0"/>
            </a:endParaRPr>
          </a:p>
        </p:txBody>
      </p:sp>
      <p:sp>
        <p:nvSpPr>
          <p:cNvPr id="11270" name="Text Box 4"/>
          <p:cNvSpPr txBox="1">
            <a:spLocks noChangeArrowheads="1"/>
          </p:cNvSpPr>
          <p:nvPr/>
        </p:nvSpPr>
        <p:spPr bwMode="auto">
          <a:xfrm>
            <a:off x="0" y="6461125"/>
            <a:ext cx="9144000" cy="396875"/>
          </a:xfrm>
          <a:prstGeom prst="rect">
            <a:avLst/>
          </a:prstGeom>
          <a:solidFill>
            <a:schemeClr val="bg2"/>
          </a:solidFill>
          <a:ln w="9525">
            <a:noFill/>
            <a:miter lim="800000"/>
            <a:headEnd/>
            <a:tailEnd/>
          </a:ln>
        </p:spPr>
        <p:txBody>
          <a:bodyPr>
            <a:spAutoFit/>
          </a:bodyPr>
          <a:lstStyle/>
          <a:p>
            <a:pPr algn="ctr">
              <a:spcBef>
                <a:spcPct val="50000"/>
              </a:spcBef>
            </a:pPr>
            <a:endParaRPr lang="en-US" sz="2000" i="1" dirty="0">
              <a:solidFill>
                <a:schemeClr val="bg1"/>
              </a:solidFill>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ample">
  <a:themeElements>
    <a:clrScheme name="sample 3">
      <a:dk1>
        <a:srgbClr val="000066"/>
      </a:dk1>
      <a:lt1>
        <a:srgbClr val="FFFFFF"/>
      </a:lt1>
      <a:dk2>
        <a:srgbClr val="50A834"/>
      </a:dk2>
      <a:lt2>
        <a:srgbClr val="B2B2B2"/>
      </a:lt2>
      <a:accent1>
        <a:srgbClr val="2045AE"/>
      </a:accent1>
      <a:accent2>
        <a:srgbClr val="FF9933"/>
      </a:accent2>
      <a:accent3>
        <a:srgbClr val="FFFFFF"/>
      </a:accent3>
      <a:accent4>
        <a:srgbClr val="000056"/>
      </a:accent4>
      <a:accent5>
        <a:srgbClr val="ABB0D3"/>
      </a:accent5>
      <a:accent6>
        <a:srgbClr val="E78A2D"/>
      </a:accent6>
      <a:hlink>
        <a:srgbClr val="3DC5C5"/>
      </a:hlink>
      <a:folHlink>
        <a:srgbClr val="6B41BF"/>
      </a:folHlink>
    </a:clrScheme>
    <a:fontScheme name="sam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ample 1">
        <a:dk1>
          <a:srgbClr val="4C1A37"/>
        </a:dk1>
        <a:lt1>
          <a:srgbClr val="FFFFFF"/>
        </a:lt1>
        <a:dk2>
          <a:srgbClr val="FFFFE7"/>
        </a:dk2>
        <a:lt2>
          <a:srgbClr val="B2B2B2"/>
        </a:lt2>
        <a:accent1>
          <a:srgbClr val="C06C98"/>
        </a:accent1>
        <a:accent2>
          <a:srgbClr val="FF9966"/>
        </a:accent2>
        <a:accent3>
          <a:srgbClr val="FFFFFF"/>
        </a:accent3>
        <a:accent4>
          <a:srgbClr val="40142D"/>
        </a:accent4>
        <a:accent5>
          <a:srgbClr val="DCBACA"/>
        </a:accent5>
        <a:accent6>
          <a:srgbClr val="E78A5C"/>
        </a:accent6>
        <a:hlink>
          <a:srgbClr val="BD6D45"/>
        </a:hlink>
        <a:folHlink>
          <a:srgbClr val="3AABC6"/>
        </a:folHlink>
      </a:clrScheme>
      <a:clrMap bg1="lt1" tx1="dk1" bg2="lt2" tx2="dk2" accent1="accent1" accent2="accent2" accent3="accent3" accent4="accent4" accent5="accent5" accent6="accent6" hlink="hlink" folHlink="folHlink"/>
    </a:extraClrScheme>
    <a:extraClrScheme>
      <a:clrScheme name="sample 2">
        <a:dk1>
          <a:srgbClr val="003366"/>
        </a:dk1>
        <a:lt1>
          <a:srgbClr val="FFFFFF"/>
        </a:lt1>
        <a:dk2>
          <a:srgbClr val="FFFFFF"/>
        </a:dk2>
        <a:lt2>
          <a:srgbClr val="B2B2B2"/>
        </a:lt2>
        <a:accent1>
          <a:srgbClr val="2879B0"/>
        </a:accent1>
        <a:accent2>
          <a:srgbClr val="0099CC"/>
        </a:accent2>
        <a:accent3>
          <a:srgbClr val="FFFFFF"/>
        </a:accent3>
        <a:accent4>
          <a:srgbClr val="002A56"/>
        </a:accent4>
        <a:accent5>
          <a:srgbClr val="ACBED4"/>
        </a:accent5>
        <a:accent6>
          <a:srgbClr val="008AB9"/>
        </a:accent6>
        <a:hlink>
          <a:srgbClr val="A9683B"/>
        </a:hlink>
        <a:folHlink>
          <a:srgbClr val="166A84"/>
        </a:folHlink>
      </a:clrScheme>
      <a:clrMap bg1="lt1" tx1="dk1" bg2="lt2" tx2="dk2" accent1="accent1" accent2="accent2" accent3="accent3" accent4="accent4" accent5="accent5" accent6="accent6" hlink="hlink" folHlink="folHlink"/>
    </a:extraClrScheme>
    <a:extraClrScheme>
      <a:clrScheme name="sample 3">
        <a:dk1>
          <a:srgbClr val="000066"/>
        </a:dk1>
        <a:lt1>
          <a:srgbClr val="FFFFFF"/>
        </a:lt1>
        <a:dk2>
          <a:srgbClr val="50A834"/>
        </a:dk2>
        <a:lt2>
          <a:srgbClr val="B2B2B2"/>
        </a:lt2>
        <a:accent1>
          <a:srgbClr val="2045AE"/>
        </a:accent1>
        <a:accent2>
          <a:srgbClr val="FF9933"/>
        </a:accent2>
        <a:accent3>
          <a:srgbClr val="FFFFFF"/>
        </a:accent3>
        <a:accent4>
          <a:srgbClr val="000056"/>
        </a:accent4>
        <a:accent5>
          <a:srgbClr val="ABB0D3"/>
        </a:accent5>
        <a:accent6>
          <a:srgbClr val="E78A2D"/>
        </a:accent6>
        <a:hlink>
          <a:srgbClr val="3DC5C5"/>
        </a:hlink>
        <a:folHlink>
          <a:srgbClr val="6B41B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cdb2004c007l</Template>
  <TotalTime>2253</TotalTime>
  <Words>4904</Words>
  <Application>Microsoft Office PowerPoint</Application>
  <PresentationFormat>On-screen Show (4:3)</PresentationFormat>
  <Paragraphs>600</Paragraphs>
  <Slides>77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Arial</vt:lpstr>
      <vt:lpstr>B Mitra</vt:lpstr>
      <vt:lpstr>B Nazanin</vt:lpstr>
      <vt:lpstr>B Titr</vt:lpstr>
      <vt:lpstr>Times New Roman</vt:lpstr>
      <vt:lpstr>Verdana</vt:lpstr>
      <vt:lpstr>Wingdings</vt:lpstr>
      <vt:lpstr>sample</vt:lpstr>
      <vt:lpstr>PowerPoint Presentation</vt:lpstr>
      <vt:lpstr>مقدمه</vt:lpstr>
      <vt:lpstr>مقدمه</vt:lpstr>
      <vt:lpstr>نام ها و آدرس ها</vt:lpstr>
      <vt:lpstr>نام ها و آدرس ها</vt:lpstr>
      <vt:lpstr>نام ها و آدرس ها</vt:lpstr>
      <vt:lpstr>فایل Host</vt:lpstr>
      <vt:lpstr>فایل Host</vt:lpstr>
      <vt:lpstr>فایل Host</vt:lpstr>
      <vt:lpstr>Domain Name System-DNS</vt:lpstr>
      <vt:lpstr>نحوه عملکرد DNS</vt:lpstr>
      <vt:lpstr>DNS</vt:lpstr>
      <vt:lpstr>DNS</vt:lpstr>
      <vt:lpstr>DNS</vt:lpstr>
      <vt:lpstr>DNS</vt:lpstr>
      <vt:lpstr>DNS</vt:lpstr>
      <vt:lpstr>PowerPoint Presentation</vt:lpstr>
      <vt:lpstr>ایجاد Domainو Sub-Domain</vt:lpstr>
      <vt:lpstr>ایجاد Domainو Sub-Domain</vt:lpstr>
      <vt:lpstr>PowerPoint Presentation</vt:lpstr>
      <vt:lpstr>نام های Domain</vt:lpstr>
      <vt:lpstr>DNS</vt:lpstr>
      <vt:lpstr>NetBIOS</vt:lpstr>
      <vt:lpstr>NetBIOS</vt:lpstr>
      <vt:lpstr>PowerPoint Presentation</vt:lpstr>
      <vt:lpstr>SMB و CIFS</vt:lpstr>
      <vt:lpstr>SMB و CIFS</vt:lpstr>
      <vt:lpstr>SMB و CIFS</vt:lpstr>
      <vt:lpstr>سرویس Mail</vt:lpstr>
      <vt:lpstr>PowerPoint Presentation</vt:lpstr>
      <vt:lpstr>SMTP</vt:lpstr>
      <vt:lpstr>جریان کاری پروتکل SMTP</vt:lpstr>
      <vt:lpstr>نحوه تغییر وضعیت در پروتکل SMTP</vt:lpstr>
      <vt:lpstr>مفهوم کدهای پاسخ در SMTP</vt:lpstr>
      <vt:lpstr>SMTP</vt:lpstr>
      <vt:lpstr>SMTP</vt:lpstr>
      <vt:lpstr>POP</vt:lpstr>
      <vt:lpstr>POP</vt:lpstr>
      <vt:lpstr>POP</vt:lpstr>
      <vt:lpstr>یک سناریوی ساده روی SMTP و POP3</vt:lpstr>
      <vt:lpstr>IMAP</vt:lpstr>
      <vt:lpstr>یک سناریوی ساده روی  IMAP (1)</vt:lpstr>
      <vt:lpstr>یک سناریوی ساده روی IMAP (2)</vt:lpstr>
      <vt:lpstr>یک سناریوی ساده روی IMAP (3)</vt:lpstr>
      <vt:lpstr>یک سناریوی ساده روی  IMAP (4)</vt:lpstr>
      <vt:lpstr>یک سناریوی ساده روی  IMAP (5)</vt:lpstr>
      <vt:lpstr>یک سناریوی ساده روی  IMAP (6)</vt:lpstr>
      <vt:lpstr>IMAP</vt:lpstr>
      <vt:lpstr>PowerPoint Presentation</vt:lpstr>
      <vt:lpstr>MIME</vt:lpstr>
      <vt:lpstr>MIME</vt:lpstr>
      <vt:lpstr>Content-Type header </vt:lpstr>
      <vt:lpstr>Content-Type header</vt:lpstr>
      <vt:lpstr>Content-Type header</vt:lpstr>
      <vt:lpstr>Content-Type header</vt:lpstr>
      <vt:lpstr>The Content-Transfer-Encoding header </vt:lpstr>
      <vt:lpstr>The Content-Transfer-Encoding header</vt:lpstr>
      <vt:lpstr>The Content-Transfer-Encoding header</vt:lpstr>
      <vt:lpstr>DHCP</vt:lpstr>
      <vt:lpstr>DHCP</vt:lpstr>
      <vt:lpstr>نحوه عملکرد DHCP</vt:lpstr>
      <vt:lpstr>نحوه عملکرد DHCP</vt:lpstr>
      <vt:lpstr>PowerPoint Presentation</vt:lpstr>
      <vt:lpstr>مفاهیم پایه در Active Directory</vt:lpstr>
      <vt:lpstr>امنیت در AD</vt:lpstr>
      <vt:lpstr>ساختار منطقی AD</vt:lpstr>
      <vt:lpstr>ساختار منطقی AD</vt:lpstr>
      <vt:lpstr>ساختار فیزیکی AD</vt:lpstr>
      <vt:lpstr>ساختار فیزیکی AD</vt:lpstr>
      <vt:lpstr>ساختار منطقی AD</vt:lpstr>
      <vt:lpstr>ساختار منطقی AD</vt:lpstr>
      <vt:lpstr>ساختار فیزیکی AD</vt:lpstr>
      <vt:lpstr>نقش های FSMO</vt:lpstr>
      <vt:lpstr>Schema Master</vt:lpstr>
      <vt:lpstr>Domain Naming Master</vt:lpstr>
      <vt:lpstr>Domain Specific Master</vt:lpstr>
      <vt:lpstr>پایه و اساس انعکاس سازی در AD</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pooya</dc:creator>
  <cp:lastModifiedBy>Pooya H</cp:lastModifiedBy>
  <cp:revision>301</cp:revision>
  <dcterms:created xsi:type="dcterms:W3CDTF">2009-10-26T07:26:20Z</dcterms:created>
  <dcterms:modified xsi:type="dcterms:W3CDTF">2020-04-21T08:57:07Z</dcterms:modified>
</cp:coreProperties>
</file>